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5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7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1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6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9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0A0A-9A0C-4257-9797-5AEA63E2C7BC}" type="datetimeFigureOut">
              <a:rPr lang="en-US" smtClean="0"/>
              <a:t>04/11/2018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B506E-E13E-4FA7-985F-5C25EBFA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7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5.B7A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000">
        <p14:vortex dir="r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Mục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tiêu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dự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án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08666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Mục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đích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của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chúng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em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Tạo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không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gian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xanh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mát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cho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học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G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iúp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bạn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học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sinh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ngôi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trường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thoải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mái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học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tập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thêm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hiệu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quả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Góp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phần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cho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VAS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thêm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đẹp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thân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thiện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với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môi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trường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04"/>
          <a:stretch/>
        </p:blipFill>
        <p:spPr>
          <a:xfrm>
            <a:off x="3810000" y="3409682"/>
            <a:ext cx="4401355" cy="325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6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5000">
        <p14:shred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Kế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hoạch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thực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hiện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Sau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khi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quan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sát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chúng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con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trồng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bên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ngoài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ban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công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của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học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Ngoài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ra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ta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cũng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thể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trồng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ở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trước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cửa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bên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trong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Chúng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con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phân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công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bạn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tronng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chăm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sóc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tưới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Chúng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con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bắt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đầu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trồng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tại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khối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5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trước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Mỗi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lớp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có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4-5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325861"/>
            <a:ext cx="2432050" cy="31533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17385"/>
            <a:ext cx="2783171" cy="278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86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5000">
        <p14:glitter pattern="hexagon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86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Tiến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độ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thực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hiện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719261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Dự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định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Bắt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đầu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đóng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góp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mua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chậu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,… :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gày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/12/2018</a:t>
            </a: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Giờ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các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bạn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chăm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sóc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và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tưới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cây,hoa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: Ra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chơi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buổi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chiều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9"/>
          <a:stretch/>
        </p:blipFill>
        <p:spPr>
          <a:xfrm>
            <a:off x="5791200" y="3545655"/>
            <a:ext cx="2842514" cy="2468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7" t="10902" r="22643" b="12082"/>
          <a:stretch/>
        </p:blipFill>
        <p:spPr>
          <a:xfrm>
            <a:off x="2273657" y="3302458"/>
            <a:ext cx="2996485" cy="29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3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5000">
        <p14:honeycomb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6586"/>
          </a:xfrm>
        </p:spPr>
      </p:pic>
      <p:sp>
        <p:nvSpPr>
          <p:cNvPr id="3" name="Rectangle 2"/>
          <p:cNvSpPr/>
          <p:nvPr/>
        </p:nvSpPr>
        <p:spPr>
          <a:xfrm>
            <a:off x="608527" y="304799"/>
            <a:ext cx="79191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perspectiveBelow"/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Chúng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em</a:t>
            </a:r>
            <a:r>
              <a:rPr lang="en-US" sz="40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rất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mong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được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sự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giúp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đỡ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của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các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thầy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cap="none" spc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cô</a:t>
            </a:r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 </a:t>
            </a:r>
            <a:endParaRPr lang="en-US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71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000">
        <p14:ripple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173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Lớp học xanh</vt:lpstr>
      <vt:lpstr>Mục tiêu dự án</vt:lpstr>
      <vt:lpstr>Kế hoạch thực hiện</vt:lpstr>
      <vt:lpstr>Tiến độ thực hiện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Lớp học xanh</dc:title>
  <dc:creator>Home</dc:creator>
  <cp:lastModifiedBy>Home</cp:lastModifiedBy>
  <cp:revision>16</cp:revision>
  <dcterms:created xsi:type="dcterms:W3CDTF">2018-11-02T11:40:15Z</dcterms:created>
  <dcterms:modified xsi:type="dcterms:W3CDTF">2018-11-04T15:54:23Z</dcterms:modified>
</cp:coreProperties>
</file>