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0" r:id="rId4"/>
    <p:sldId id="259" r:id="rId5"/>
    <p:sldId id="261" r:id="rId6"/>
    <p:sldId id="262" r:id="rId7"/>
    <p:sldId id="263" r:id="rId8"/>
    <p:sldId id="264" r:id="rId9"/>
    <p:sldId id="267" r:id="rId10"/>
    <p:sldId id="265" r:id="rId11"/>
    <p:sldId id="266"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58888" autoAdjust="0"/>
  </p:normalViewPr>
  <p:slideViewPr>
    <p:cSldViewPr>
      <p:cViewPr>
        <p:scale>
          <a:sx n="55" d="100"/>
          <a:sy n="55" d="100"/>
        </p:scale>
        <p:origin x="-224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6CB5-5B71-4AC3-8C17-F3D4345714EA}" type="datetimeFigureOut">
              <a:rPr lang="en-US" smtClean="0"/>
              <a:pPr/>
              <a:t>10/26/2018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050EB-7902-4AEB-B2A8-D63BCC734F18}" type="slidenum">
              <a:rPr lang="en-US" smtClean="0"/>
              <a:pPr/>
              <a:t>‹#›</a:t>
            </a:fld>
            <a:endParaRPr lang="en-US"/>
          </a:p>
        </p:txBody>
      </p:sp>
    </p:spTree>
    <p:extLst>
      <p:ext uri="{BB962C8B-B14F-4D97-AF65-F5344CB8AC3E}">
        <p14:creationId xmlns:p14="http://schemas.microsoft.com/office/powerpoint/2010/main" val="388251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Hóa</a:t>
            </a:r>
            <a:r>
              <a:rPr lang="en-US" baseline="0" dirty="0" smtClean="0"/>
              <a:t> </a:t>
            </a:r>
            <a:r>
              <a:rPr lang="en-US" baseline="0" dirty="0" err="1" smtClean="0"/>
              <a:t>trang</a:t>
            </a:r>
            <a:r>
              <a:rPr lang="en-US" baseline="0" dirty="0" smtClean="0"/>
              <a:t> </a:t>
            </a:r>
            <a:r>
              <a:rPr lang="en-US" baseline="0" dirty="0" err="1" smtClean="0"/>
              <a:t>thành</a:t>
            </a:r>
            <a:r>
              <a:rPr lang="en-US" baseline="0" dirty="0" smtClean="0"/>
              <a:t> </a:t>
            </a:r>
            <a:r>
              <a:rPr lang="en-US" baseline="0" dirty="0" err="1" smtClean="0"/>
              <a:t>các</a:t>
            </a:r>
            <a:r>
              <a:rPr lang="en-US" baseline="0" dirty="0" smtClean="0"/>
              <a:t> </a:t>
            </a:r>
            <a:r>
              <a:rPr lang="en-US" baseline="0" dirty="0" err="1" smtClean="0"/>
              <a:t>nhân</a:t>
            </a:r>
            <a:r>
              <a:rPr lang="en-US" baseline="0" dirty="0" smtClean="0"/>
              <a:t> </a:t>
            </a:r>
            <a:r>
              <a:rPr lang="en-US" baseline="0" dirty="0" err="1" smtClean="0"/>
              <a:t>vật</a:t>
            </a:r>
            <a:r>
              <a:rPr lang="en-US" baseline="0" dirty="0" smtClean="0"/>
              <a:t> </a:t>
            </a:r>
            <a:r>
              <a:rPr lang="en-US" baseline="0" dirty="0" err="1" smtClean="0"/>
              <a:t>hoạt</a:t>
            </a:r>
            <a:r>
              <a:rPr lang="en-US" baseline="0" dirty="0" smtClean="0"/>
              <a:t> </a:t>
            </a:r>
            <a:r>
              <a:rPr lang="en-US" baseline="0" dirty="0" err="1" smtClean="0"/>
              <a:t>hình</a:t>
            </a:r>
            <a:r>
              <a:rPr lang="en-US" baseline="0" dirty="0" smtClean="0"/>
              <a:t>) </a:t>
            </a:r>
          </a:p>
          <a:p>
            <a:r>
              <a:rPr lang="en-US" baseline="0" dirty="0" smtClean="0"/>
              <a:t>Hello </a:t>
            </a:r>
            <a:r>
              <a:rPr lang="en-US" baseline="0" dirty="0" err="1" smtClean="0"/>
              <a:t>các</a:t>
            </a:r>
            <a:r>
              <a:rPr lang="en-US" baseline="0" dirty="0" smtClean="0"/>
              <a:t> </a:t>
            </a:r>
            <a:r>
              <a:rPr lang="en-US" baseline="0" dirty="0" err="1" smtClean="0"/>
              <a:t>nàng</a:t>
            </a:r>
            <a:r>
              <a:rPr lang="en-US" baseline="0" dirty="0" smtClean="0"/>
              <a:t> </a:t>
            </a:r>
            <a:r>
              <a:rPr lang="en-US" baseline="0" dirty="0" err="1" smtClean="0"/>
              <a:t>công</a:t>
            </a:r>
            <a:r>
              <a:rPr lang="en-US" baseline="0" dirty="0" smtClean="0"/>
              <a:t> </a:t>
            </a:r>
            <a:r>
              <a:rPr lang="en-US" baseline="0" dirty="0" err="1" smtClean="0"/>
              <a:t>chúa</a:t>
            </a:r>
            <a:r>
              <a:rPr lang="en-US" baseline="0" dirty="0" smtClean="0"/>
              <a:t> </a:t>
            </a:r>
            <a:r>
              <a:rPr lang="en-US" baseline="0" dirty="0" err="1" smtClean="0"/>
              <a:t>và</a:t>
            </a:r>
            <a:r>
              <a:rPr lang="en-US" baseline="0" dirty="0" smtClean="0"/>
              <a:t> </a:t>
            </a:r>
            <a:r>
              <a:rPr lang="en-US" baseline="0" dirty="0" err="1" smtClean="0"/>
              <a:t>chàng</a:t>
            </a:r>
            <a:r>
              <a:rPr lang="en-US" baseline="0" dirty="0" smtClean="0"/>
              <a:t> </a:t>
            </a:r>
            <a:r>
              <a:rPr lang="en-US" baseline="0" dirty="0" err="1" smtClean="0"/>
              <a:t>hoàng</a:t>
            </a:r>
            <a:r>
              <a:rPr lang="en-US" baseline="0" dirty="0" smtClean="0"/>
              <a:t> </a:t>
            </a:r>
            <a:r>
              <a:rPr lang="en-US" baseline="0" dirty="0" err="1" smtClean="0"/>
              <a:t>tử</a:t>
            </a:r>
            <a:r>
              <a:rPr lang="en-US" baseline="0" dirty="0" smtClean="0"/>
              <a:t> </a:t>
            </a:r>
            <a:r>
              <a:rPr lang="en-US" baseline="0" dirty="0" err="1" smtClean="0"/>
              <a:t>nhỏ</a:t>
            </a:r>
            <a:endParaRPr lang="en-US" baseline="0" dirty="0" smtClean="0"/>
          </a:p>
          <a:p>
            <a:r>
              <a:rPr lang="en-US" baseline="0" dirty="0" err="1" smtClean="0"/>
              <a:t>Chị</a:t>
            </a:r>
            <a:r>
              <a:rPr lang="en-US" baseline="0" dirty="0" smtClean="0"/>
              <a:t> </a:t>
            </a:r>
            <a:r>
              <a:rPr lang="en-US" baseline="0" dirty="0" err="1" smtClean="0"/>
              <a:t>là</a:t>
            </a:r>
            <a:r>
              <a:rPr lang="en-US" baseline="0" dirty="0" smtClean="0"/>
              <a:t> </a:t>
            </a:r>
            <a:r>
              <a:rPr lang="en-US" baseline="0" dirty="0" err="1" smtClean="0"/>
              <a:t>cô</a:t>
            </a:r>
            <a:r>
              <a:rPr lang="en-US" baseline="0" dirty="0" smtClean="0"/>
              <a:t> </a:t>
            </a:r>
            <a:r>
              <a:rPr lang="en-US" baseline="0" dirty="0" err="1" smtClean="0"/>
              <a:t>tiên</a:t>
            </a:r>
            <a:r>
              <a:rPr lang="en-US" baseline="0" dirty="0" smtClean="0"/>
              <a:t> </a:t>
            </a:r>
            <a:r>
              <a:rPr lang="en-US" baseline="0" dirty="0" err="1" smtClean="0"/>
              <a:t>bước</a:t>
            </a:r>
            <a:r>
              <a:rPr lang="en-US" baseline="0" dirty="0" smtClean="0"/>
              <a:t> </a:t>
            </a:r>
            <a:r>
              <a:rPr lang="en-US" baseline="0" dirty="0" err="1" smtClean="0"/>
              <a:t>ra</a:t>
            </a:r>
            <a:r>
              <a:rPr lang="en-US" baseline="0" dirty="0" smtClean="0"/>
              <a:t> </a:t>
            </a:r>
            <a:r>
              <a:rPr lang="en-US" baseline="0" dirty="0" err="1" smtClean="0"/>
              <a:t>từ</a:t>
            </a:r>
            <a:r>
              <a:rPr lang="en-US" baseline="0" dirty="0" smtClean="0"/>
              <a:t> </a:t>
            </a:r>
            <a:r>
              <a:rPr lang="en-US" baseline="0" dirty="0" err="1" smtClean="0"/>
              <a:t>truyện</a:t>
            </a:r>
            <a:r>
              <a:rPr lang="en-US" baseline="0" dirty="0" smtClean="0"/>
              <a:t> “</a:t>
            </a:r>
            <a:r>
              <a:rPr lang="en-US" baseline="0" dirty="0" err="1" smtClean="0"/>
              <a:t>Lọ</a:t>
            </a:r>
            <a:r>
              <a:rPr lang="en-US" baseline="0" dirty="0" smtClean="0"/>
              <a:t> </a:t>
            </a:r>
            <a:r>
              <a:rPr lang="en-US" baseline="0" dirty="0" err="1" smtClean="0"/>
              <a:t>lem</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biết</a:t>
            </a:r>
            <a:r>
              <a:rPr lang="en-US" baseline="0" dirty="0" smtClean="0"/>
              <a:t> </a:t>
            </a:r>
            <a:r>
              <a:rPr lang="en-US" baseline="0" dirty="0" err="1" smtClean="0"/>
              <a:t>không</a:t>
            </a:r>
            <a:r>
              <a:rPr lang="en-US" baseline="0" dirty="0" smtClean="0"/>
              <a:t>? </a:t>
            </a:r>
            <a:r>
              <a:rPr lang="en-US" baseline="0" dirty="0" err="1" smtClean="0"/>
              <a:t>Đồng</a:t>
            </a:r>
            <a:r>
              <a:rPr lang="en-US" baseline="0" dirty="0" smtClean="0"/>
              <a:t> </a:t>
            </a:r>
            <a:r>
              <a:rPr lang="en-US" baseline="0" dirty="0" err="1" smtClean="0"/>
              <a:t>hành</a:t>
            </a:r>
            <a:r>
              <a:rPr lang="en-US" baseline="0" dirty="0" smtClean="0"/>
              <a:t> </a:t>
            </a:r>
            <a:r>
              <a:rPr lang="en-US" baseline="0" dirty="0" err="1" smtClean="0"/>
              <a:t>cùng</a:t>
            </a:r>
            <a:r>
              <a:rPr lang="en-US" baseline="0" dirty="0" smtClean="0"/>
              <a:t> </a:t>
            </a:r>
            <a:r>
              <a:rPr lang="en-US" baseline="0" dirty="0" err="1" smtClean="0"/>
              <a:t>chị</a:t>
            </a:r>
            <a:r>
              <a:rPr lang="en-US" baseline="0" dirty="0" smtClean="0"/>
              <a:t> </a:t>
            </a:r>
            <a:r>
              <a:rPr lang="en-US" baseline="0" dirty="0" err="1" smtClean="0"/>
              <a:t>là</a:t>
            </a:r>
            <a:r>
              <a:rPr lang="en-US" baseline="0" dirty="0" smtClean="0"/>
              <a:t> Superwoman, Marvel </a:t>
            </a:r>
            <a:r>
              <a:rPr lang="en-US" baseline="0" dirty="0" err="1" smtClean="0"/>
              <a:t>có</a:t>
            </a:r>
            <a:r>
              <a:rPr lang="en-US" baseline="0" dirty="0" smtClean="0"/>
              <a:t> Superman </a:t>
            </a:r>
            <a:r>
              <a:rPr lang="en-US" baseline="0" dirty="0" err="1" smtClean="0"/>
              <a:t>thì</a:t>
            </a:r>
            <a:r>
              <a:rPr lang="en-US" baseline="0" dirty="0" smtClean="0"/>
              <a:t> Garden Hills </a:t>
            </a:r>
            <a:r>
              <a:rPr lang="en-US" baseline="0" dirty="0" err="1" smtClean="0"/>
              <a:t>có</a:t>
            </a:r>
            <a:r>
              <a:rPr lang="en-US" baseline="0" dirty="0" smtClean="0"/>
              <a:t> Superwoman </a:t>
            </a:r>
            <a:r>
              <a:rPr lang="en-US" baseline="0" dirty="0" err="1" smtClean="0"/>
              <a:t>và</a:t>
            </a:r>
            <a:r>
              <a:rPr lang="en-US" baseline="0" dirty="0" smtClean="0"/>
              <a:t> </a:t>
            </a:r>
            <a:r>
              <a:rPr lang="en-US" baseline="0" dirty="0" err="1" smtClean="0"/>
              <a:t>đặc</a:t>
            </a:r>
            <a:r>
              <a:rPr lang="en-US" baseline="0" dirty="0" smtClean="0"/>
              <a:t> </a:t>
            </a:r>
            <a:r>
              <a:rPr lang="en-US" baseline="0" dirty="0" err="1" smtClean="0"/>
              <a:t>biệt</a:t>
            </a:r>
            <a:r>
              <a:rPr lang="en-US" baseline="0" dirty="0" smtClean="0"/>
              <a:t> </a:t>
            </a:r>
            <a:r>
              <a:rPr lang="en-US" baseline="0" dirty="0" err="1" smtClean="0"/>
              <a:t>hôm</a:t>
            </a:r>
            <a:r>
              <a:rPr lang="en-US" baseline="0" dirty="0" smtClean="0"/>
              <a:t> nay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một</a:t>
            </a:r>
            <a:r>
              <a:rPr lang="en-US" baseline="0" dirty="0" smtClean="0"/>
              <a:t> </a:t>
            </a:r>
            <a:r>
              <a:rPr lang="en-US" baseline="0" dirty="0" err="1" smtClean="0"/>
              <a:t>chú</a:t>
            </a:r>
            <a:r>
              <a:rPr lang="en-US" baseline="0" dirty="0" smtClean="0"/>
              <a:t> </a:t>
            </a:r>
            <a:r>
              <a:rPr lang="en-US" baseline="0" dirty="0" err="1" smtClean="0"/>
              <a:t>khủng</a:t>
            </a:r>
            <a:r>
              <a:rPr lang="en-US" baseline="0" dirty="0" smtClean="0"/>
              <a:t> long </a:t>
            </a:r>
            <a:r>
              <a:rPr lang="en-US" baseline="0" dirty="0" err="1" smtClean="0"/>
              <a:t>cực</a:t>
            </a:r>
            <a:r>
              <a:rPr lang="en-US" baseline="0" dirty="0" smtClean="0"/>
              <a:t> </a:t>
            </a:r>
            <a:r>
              <a:rPr lang="en-US" baseline="0" dirty="0" err="1" smtClean="0"/>
              <a:t>kì</a:t>
            </a:r>
            <a:r>
              <a:rPr lang="en-US" baseline="0" dirty="0" smtClean="0"/>
              <a:t> </a:t>
            </a:r>
            <a:r>
              <a:rPr lang="en-US" baseline="0" dirty="0" err="1" smtClean="0"/>
              <a:t>dễ</a:t>
            </a:r>
            <a:r>
              <a:rPr lang="en-US" baseline="0" dirty="0" smtClean="0"/>
              <a:t> </a:t>
            </a:r>
            <a:r>
              <a:rPr lang="en-US" baseline="0" dirty="0" err="1" smtClean="0"/>
              <a:t>thương</a:t>
            </a:r>
            <a:r>
              <a:rPr lang="en-US" baseline="0" dirty="0" smtClean="0"/>
              <a:t> </a:t>
            </a:r>
            <a:r>
              <a:rPr lang="en-US" baseline="0" dirty="0" err="1" smtClean="0"/>
              <a:t>với</a:t>
            </a:r>
            <a:r>
              <a:rPr lang="en-US" baseline="0" dirty="0" smtClean="0"/>
              <a:t> </a:t>
            </a:r>
            <a:r>
              <a:rPr lang="en-US" baseline="0" dirty="0" err="1" smtClean="0"/>
              <a:t>chùm</a:t>
            </a:r>
            <a:r>
              <a:rPr lang="en-US" baseline="0" dirty="0" smtClean="0"/>
              <a:t> bong </a:t>
            </a:r>
            <a:r>
              <a:rPr lang="en-US" baseline="0" dirty="0" err="1" smtClean="0"/>
              <a:t>bóng</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hãy</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tốt</a:t>
            </a:r>
            <a:r>
              <a:rPr lang="en-US" baseline="0" dirty="0" smtClean="0"/>
              <a:t> </a:t>
            </a:r>
            <a:r>
              <a:rPr lang="en-US" baseline="0" dirty="0" err="1" smtClean="0"/>
              <a:t>những</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và</a:t>
            </a:r>
            <a:r>
              <a:rPr lang="en-US" baseline="0" dirty="0" smtClean="0"/>
              <a:t> </a:t>
            </a:r>
            <a:r>
              <a:rPr lang="en-US" baseline="0" dirty="0" err="1" smtClean="0"/>
              <a:t>thử</a:t>
            </a:r>
            <a:r>
              <a:rPr lang="en-US" baseline="0" dirty="0" smtClean="0"/>
              <a:t> </a:t>
            </a:r>
            <a:r>
              <a:rPr lang="en-US" baseline="0" dirty="0" err="1" smtClean="0"/>
              <a:t>thách</a:t>
            </a:r>
            <a:r>
              <a:rPr lang="en-US" baseline="0" dirty="0" smtClean="0"/>
              <a:t> </a:t>
            </a:r>
            <a:r>
              <a:rPr lang="en-US" baseline="0" dirty="0" err="1" smtClean="0"/>
              <a:t>hôm</a:t>
            </a:r>
            <a:r>
              <a:rPr lang="en-US" baseline="0" dirty="0" smtClean="0"/>
              <a:t> nay </a:t>
            </a:r>
            <a:r>
              <a:rPr lang="en-US" baseline="0" dirty="0" err="1" smtClean="0"/>
              <a:t>để</a:t>
            </a:r>
            <a:r>
              <a:rPr lang="en-US" baseline="0" dirty="0" smtClean="0"/>
              <a:t> </a:t>
            </a:r>
            <a:r>
              <a:rPr lang="en-US" baseline="0" dirty="0" err="1" smtClean="0"/>
              <a:t>nhận</a:t>
            </a:r>
            <a:r>
              <a:rPr lang="en-US" baseline="0" dirty="0" smtClean="0"/>
              <a:t> </a:t>
            </a:r>
            <a:r>
              <a:rPr lang="en-US" baseline="0" dirty="0" err="1" smtClean="0"/>
              <a:t>những</a:t>
            </a:r>
            <a:r>
              <a:rPr lang="en-US" baseline="0" dirty="0" smtClean="0"/>
              <a:t> </a:t>
            </a:r>
            <a:r>
              <a:rPr lang="en-US" baseline="0" dirty="0" err="1" smtClean="0"/>
              <a:t>quả</a:t>
            </a:r>
            <a:r>
              <a:rPr lang="en-US" baseline="0" dirty="0" smtClean="0"/>
              <a:t> </a:t>
            </a:r>
            <a:r>
              <a:rPr lang="en-US" baseline="0" dirty="0" err="1" smtClean="0"/>
              <a:t>bóng</a:t>
            </a:r>
            <a:r>
              <a:rPr lang="en-US" baseline="0" dirty="0" smtClean="0"/>
              <a:t> bay </a:t>
            </a:r>
            <a:r>
              <a:rPr lang="en-US" baseline="0" dirty="0" err="1" smtClean="0"/>
              <a:t>từ</a:t>
            </a:r>
            <a:r>
              <a:rPr lang="en-US" baseline="0" dirty="0" smtClean="0"/>
              <a:t> </a:t>
            </a:r>
            <a:r>
              <a:rPr lang="en-US" baseline="0" dirty="0" err="1" smtClean="0"/>
              <a:t>bạn</a:t>
            </a:r>
            <a:r>
              <a:rPr lang="en-US" baseline="0" dirty="0" smtClean="0"/>
              <a:t> </a:t>
            </a:r>
            <a:r>
              <a:rPr lang="en-US" baseline="0" dirty="0" err="1" smtClean="0"/>
              <a:t>ấy</a:t>
            </a:r>
            <a:r>
              <a:rPr lang="en-US" baseline="0" dirty="0" smtClean="0"/>
              <a:t> </a:t>
            </a:r>
            <a:r>
              <a:rPr lang="en-US" baseline="0" dirty="0" err="1" smtClean="0"/>
              <a:t>nhé</a:t>
            </a:r>
            <a:endParaRPr lang="en-US" baseline="0" dirty="0" smtClean="0"/>
          </a:p>
          <a:p>
            <a:r>
              <a:rPr lang="en-US" baseline="0" dirty="0" err="1" smtClean="0"/>
              <a:t>Các</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sợ</a:t>
            </a:r>
            <a:r>
              <a:rPr lang="en-US" baseline="0" dirty="0" smtClean="0"/>
              <a:t> </a:t>
            </a:r>
            <a:r>
              <a:rPr lang="en-US" baseline="0" dirty="0" err="1" smtClean="0"/>
              <a:t>ông</a:t>
            </a:r>
            <a:r>
              <a:rPr lang="en-US" baseline="0" dirty="0" smtClean="0"/>
              <a:t> </a:t>
            </a:r>
            <a:r>
              <a:rPr lang="en-US" baseline="0" dirty="0" err="1" smtClean="0"/>
              <a:t>kẹ</a:t>
            </a:r>
            <a:r>
              <a:rPr lang="en-US" baseline="0" dirty="0" smtClean="0"/>
              <a:t> </a:t>
            </a:r>
            <a:r>
              <a:rPr lang="en-US" baseline="0" dirty="0" err="1" smtClean="0"/>
              <a:t>không</a:t>
            </a:r>
            <a:r>
              <a:rPr lang="en-US" baseline="0" dirty="0" smtClean="0"/>
              <a:t>?  </a:t>
            </a:r>
          </a:p>
          <a:p>
            <a:r>
              <a:rPr lang="en-US" baseline="0" dirty="0" err="1" smtClean="0">
                <a:sym typeface="Wingdings" pitchFamily="2" charset="2"/>
              </a:rPr>
              <a:t>Hôm</a:t>
            </a:r>
            <a:r>
              <a:rPr lang="en-US" baseline="0" dirty="0" smtClean="0">
                <a:sym typeface="Wingdings" pitchFamily="2" charset="2"/>
              </a:rPr>
              <a:t> nay </a:t>
            </a:r>
            <a:r>
              <a:rPr lang="en-US" baseline="0" dirty="0" err="1" smtClean="0">
                <a:sym typeface="Wingdings" pitchFamily="2" charset="2"/>
              </a:rPr>
              <a:t>chị</a:t>
            </a:r>
            <a:r>
              <a:rPr lang="en-US" baseline="0" dirty="0" smtClean="0">
                <a:sym typeface="Wingdings" pitchFamily="2" charset="2"/>
              </a:rPr>
              <a:t> </a:t>
            </a:r>
            <a:r>
              <a:rPr lang="en-US" baseline="0" dirty="0" err="1" smtClean="0">
                <a:sym typeface="Wingdings" pitchFamily="2" charset="2"/>
              </a:rPr>
              <a:t>sẽ</a:t>
            </a:r>
            <a:r>
              <a:rPr lang="en-US" baseline="0" dirty="0" smtClean="0">
                <a:sym typeface="Wingdings" pitchFamily="2" charset="2"/>
              </a:rPr>
              <a:t> </a:t>
            </a:r>
            <a:r>
              <a:rPr lang="en-US" baseline="0" dirty="0" err="1" smtClean="0">
                <a:sym typeface="Wingdings" pitchFamily="2" charset="2"/>
              </a:rPr>
              <a:t>đại</a:t>
            </a:r>
            <a:r>
              <a:rPr lang="en-US" baseline="0" dirty="0" smtClean="0">
                <a:sym typeface="Wingdings" pitchFamily="2" charset="2"/>
              </a:rPr>
              <a:t> </a:t>
            </a:r>
            <a:r>
              <a:rPr lang="en-US" baseline="0" dirty="0" err="1" smtClean="0">
                <a:sym typeface="Wingdings" pitchFamily="2" charset="2"/>
              </a:rPr>
              <a:t>diện</a:t>
            </a:r>
            <a:r>
              <a:rPr lang="en-US" baseline="0" dirty="0" smtClean="0">
                <a:sym typeface="Wingdings" pitchFamily="2" charset="2"/>
              </a:rPr>
              <a:t> </a:t>
            </a:r>
            <a:r>
              <a:rPr lang="en-US" baseline="0" dirty="0" err="1" smtClean="0">
                <a:sym typeface="Wingdings" pitchFamily="2" charset="2"/>
              </a:rPr>
              <a:t>cho</a:t>
            </a:r>
            <a:r>
              <a:rPr lang="en-US" baseline="0" dirty="0" smtClean="0">
                <a:sym typeface="Wingdings" pitchFamily="2" charset="2"/>
              </a:rPr>
              <a:t> </a:t>
            </a:r>
            <a:r>
              <a:rPr lang="en-US" baseline="0" dirty="0" err="1" smtClean="0">
                <a:sym typeface="Wingdings" pitchFamily="2" charset="2"/>
              </a:rPr>
              <a:t>công</a:t>
            </a:r>
            <a:r>
              <a:rPr lang="en-US" baseline="0" dirty="0" smtClean="0">
                <a:sym typeface="Wingdings" pitchFamily="2" charset="2"/>
              </a:rPr>
              <a:t> </a:t>
            </a:r>
            <a:r>
              <a:rPr lang="en-US" baseline="0" dirty="0" err="1" smtClean="0">
                <a:sym typeface="Wingdings" pitchFamily="2" charset="2"/>
              </a:rPr>
              <a:t>lí</a:t>
            </a:r>
            <a:r>
              <a:rPr lang="en-US" baseline="0" dirty="0" smtClean="0">
                <a:sym typeface="Wingdings" pitchFamily="2" charset="2"/>
              </a:rPr>
              <a:t> </a:t>
            </a:r>
            <a:r>
              <a:rPr lang="en-US" baseline="0" dirty="0" err="1" smtClean="0">
                <a:sym typeface="Wingdings" pitchFamily="2" charset="2"/>
              </a:rPr>
              <a:t>giúp</a:t>
            </a:r>
            <a:r>
              <a:rPr lang="en-US" baseline="0" dirty="0" smtClean="0">
                <a:sym typeface="Wingdings" pitchFamily="2" charset="2"/>
              </a:rPr>
              <a:t> </a:t>
            </a:r>
            <a:r>
              <a:rPr lang="en-US" baseline="0" dirty="0" err="1" smtClean="0">
                <a:sym typeface="Wingdings" pitchFamily="2" charset="2"/>
              </a:rPr>
              <a:t>các</a:t>
            </a:r>
            <a:r>
              <a:rPr lang="en-US" baseline="0" dirty="0" smtClean="0">
                <a:sym typeface="Wingdings" pitchFamily="2" charset="2"/>
              </a:rPr>
              <a:t> </a:t>
            </a:r>
            <a:r>
              <a:rPr lang="en-US" baseline="0" dirty="0" err="1" smtClean="0">
                <a:sym typeface="Wingdings" pitchFamily="2" charset="2"/>
              </a:rPr>
              <a:t>em</a:t>
            </a:r>
            <a:r>
              <a:rPr lang="en-US" baseline="0" dirty="0" smtClean="0">
                <a:sym typeface="Wingdings" pitchFamily="2" charset="2"/>
              </a:rPr>
              <a:t> </a:t>
            </a:r>
            <a:r>
              <a:rPr lang="en-US" baseline="0" dirty="0" err="1" smtClean="0">
                <a:sym typeface="Wingdings" pitchFamily="2" charset="2"/>
              </a:rPr>
              <a:t>tự</a:t>
            </a:r>
            <a:r>
              <a:rPr lang="en-US" baseline="0" dirty="0" smtClean="0">
                <a:sym typeface="Wingdings" pitchFamily="2" charset="2"/>
              </a:rPr>
              <a:t> </a:t>
            </a:r>
            <a:r>
              <a:rPr lang="en-US" baseline="0" dirty="0" err="1" smtClean="0">
                <a:sym typeface="Wingdings" pitchFamily="2" charset="2"/>
              </a:rPr>
              <a:t>bảo</a:t>
            </a:r>
            <a:r>
              <a:rPr lang="en-US" baseline="0" dirty="0" smtClean="0">
                <a:sym typeface="Wingdings" pitchFamily="2" charset="2"/>
              </a:rPr>
              <a:t> </a:t>
            </a:r>
            <a:r>
              <a:rPr lang="en-US" baseline="0" dirty="0" err="1" smtClean="0">
                <a:sym typeface="Wingdings" pitchFamily="2" charset="2"/>
              </a:rPr>
              <a:t>vệ</a:t>
            </a:r>
            <a:r>
              <a:rPr lang="en-US" baseline="0" dirty="0" smtClean="0">
                <a:sym typeface="Wingdings" pitchFamily="2" charset="2"/>
              </a:rPr>
              <a:t> </a:t>
            </a:r>
            <a:r>
              <a:rPr lang="en-US" baseline="0" dirty="0" err="1" smtClean="0">
                <a:sym typeface="Wingdings" pitchFamily="2" charset="2"/>
              </a:rPr>
              <a:t>bản</a:t>
            </a:r>
            <a:r>
              <a:rPr lang="en-US" baseline="0" dirty="0" smtClean="0">
                <a:sym typeface="Wingdings" pitchFamily="2" charset="2"/>
              </a:rPr>
              <a:t> </a:t>
            </a:r>
            <a:r>
              <a:rPr lang="en-US" baseline="0" dirty="0" err="1" smtClean="0">
                <a:sym typeface="Wingdings" pitchFamily="2" charset="2"/>
              </a:rPr>
              <a:t>thân</a:t>
            </a:r>
            <a:r>
              <a:rPr lang="en-US" baseline="0" dirty="0" smtClean="0">
                <a:sym typeface="Wingdings" pitchFamily="2" charset="2"/>
              </a:rPr>
              <a:t> </a:t>
            </a:r>
            <a:r>
              <a:rPr lang="en-US" baseline="0" dirty="0" err="1" smtClean="0">
                <a:sym typeface="Wingdings" pitchFamily="2" charset="2"/>
              </a:rPr>
              <a:t>và</a:t>
            </a:r>
            <a:r>
              <a:rPr lang="en-US" baseline="0" dirty="0" smtClean="0">
                <a:sym typeface="Wingdings" pitchFamily="2" charset="2"/>
              </a:rPr>
              <a:t> </a:t>
            </a:r>
            <a:r>
              <a:rPr lang="en-US" baseline="0" dirty="0" err="1" smtClean="0">
                <a:sym typeface="Wingdings" pitchFamily="2" charset="2"/>
              </a:rPr>
              <a:t>bảo</a:t>
            </a:r>
            <a:r>
              <a:rPr lang="en-US" baseline="0" dirty="0" smtClean="0">
                <a:sym typeface="Wingdings" pitchFamily="2" charset="2"/>
              </a:rPr>
              <a:t> </a:t>
            </a:r>
            <a:r>
              <a:rPr lang="en-US" baseline="0" dirty="0" err="1" smtClean="0">
                <a:sym typeface="Wingdings" pitchFamily="2" charset="2"/>
              </a:rPr>
              <a:t>vệ</a:t>
            </a:r>
            <a:r>
              <a:rPr lang="en-US" baseline="0" dirty="0" smtClean="0">
                <a:sym typeface="Wingdings" pitchFamily="2" charset="2"/>
              </a:rPr>
              <a:t> </a:t>
            </a:r>
            <a:r>
              <a:rPr lang="en-US" baseline="0" dirty="0" err="1" smtClean="0">
                <a:sym typeface="Wingdings" pitchFamily="2" charset="2"/>
              </a:rPr>
              <a:t>các</a:t>
            </a:r>
            <a:r>
              <a:rPr lang="en-US" baseline="0" dirty="0" smtClean="0">
                <a:sym typeface="Wingdings" pitchFamily="2" charset="2"/>
              </a:rPr>
              <a:t> </a:t>
            </a:r>
            <a:r>
              <a:rPr lang="en-US" baseline="0" dirty="0" err="1" smtClean="0">
                <a:sym typeface="Wingdings" pitchFamily="2" charset="2"/>
              </a:rPr>
              <a:t>em</a:t>
            </a:r>
            <a:r>
              <a:rPr lang="en-US" baseline="0" dirty="0" smtClean="0">
                <a:sym typeface="Wingdings" pitchFamily="2" charset="2"/>
              </a:rPr>
              <a:t> </a:t>
            </a:r>
            <a:r>
              <a:rPr lang="en-US" baseline="0" dirty="0" err="1" smtClean="0">
                <a:sym typeface="Wingdings" pitchFamily="2" charset="2"/>
              </a:rPr>
              <a:t>khỏi</a:t>
            </a:r>
            <a:r>
              <a:rPr lang="en-US" baseline="0" dirty="0" smtClean="0">
                <a:sym typeface="Wingdings" pitchFamily="2" charset="2"/>
              </a:rPr>
              <a:t> </a:t>
            </a:r>
            <a:r>
              <a:rPr lang="en-US" baseline="0" dirty="0" err="1" smtClean="0">
                <a:sym typeface="Wingdings" pitchFamily="2" charset="2"/>
              </a:rPr>
              <a:t>ông</a:t>
            </a:r>
            <a:r>
              <a:rPr lang="en-US" baseline="0" dirty="0" smtClean="0">
                <a:sym typeface="Wingdings" pitchFamily="2" charset="2"/>
              </a:rPr>
              <a:t> </a:t>
            </a:r>
            <a:r>
              <a:rPr lang="en-US" baseline="0" dirty="0" err="1" smtClean="0">
                <a:sym typeface="Wingdings" pitchFamily="2" charset="2"/>
              </a:rPr>
              <a:t>kẹ</a:t>
            </a:r>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458050EB-7902-4AEB-B2A8-D63BCC734F18}" type="slidenum">
              <a:rPr lang="en-US" smtClean="0"/>
              <a:pPr/>
              <a:t>1</a:t>
            </a:fld>
            <a:endParaRPr lang="en-US"/>
          </a:p>
        </p:txBody>
      </p:sp>
    </p:spTree>
    <p:extLst>
      <p:ext uri="{BB962C8B-B14F-4D97-AF65-F5344CB8AC3E}">
        <p14:creationId xmlns:p14="http://schemas.microsoft.com/office/powerpoint/2010/main" val="1785395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err="1" smtClean="0"/>
              <a:t>Nếu</a:t>
            </a:r>
            <a:r>
              <a:rPr lang="en-US" baseline="0" dirty="0" smtClean="0"/>
              <a:t> </a:t>
            </a:r>
            <a:r>
              <a:rPr lang="en-US" baseline="0" dirty="0" err="1" smtClean="0"/>
              <a:t>là</a:t>
            </a:r>
            <a:r>
              <a:rPr lang="en-US" baseline="0" dirty="0" smtClean="0"/>
              <a:t> </a:t>
            </a:r>
            <a:r>
              <a:rPr lang="en-US" baseline="0" dirty="0" err="1" smtClean="0"/>
              <a:t>em</a:t>
            </a:r>
            <a:r>
              <a:rPr lang="en-US" baseline="0" dirty="0" smtClean="0"/>
              <a:t> </a:t>
            </a:r>
            <a:r>
              <a:rPr lang="en-US" baseline="0" dirty="0" err="1" smtClean="0"/>
              <a:t>trong</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này</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làm</a:t>
            </a:r>
            <a:r>
              <a:rPr lang="en-US" baseline="0" dirty="0" smtClean="0"/>
              <a:t> </a:t>
            </a:r>
            <a:r>
              <a:rPr lang="en-US" baseline="0" dirty="0" err="1" smtClean="0"/>
              <a:t>gì</a:t>
            </a:r>
            <a:r>
              <a:rPr lang="en-US" baseline="0" dirty="0" smtClean="0"/>
              <a:t>?</a:t>
            </a:r>
          </a:p>
          <a:p>
            <a:pPr marL="0" indent="0">
              <a:buFontTx/>
              <a:buNone/>
            </a:pPr>
            <a:r>
              <a:rPr lang="en-US" baseline="0" dirty="0" err="1" smtClean="0"/>
              <a:t>Giả</a:t>
            </a:r>
            <a:r>
              <a:rPr lang="en-US" baseline="0" dirty="0" smtClean="0"/>
              <a:t> </a:t>
            </a:r>
            <a:r>
              <a:rPr lang="en-US" baseline="0" dirty="0" err="1" smtClean="0"/>
              <a:t>sử</a:t>
            </a:r>
            <a:r>
              <a:rPr lang="en-US" baseline="0" dirty="0" smtClean="0"/>
              <a:t> </a:t>
            </a:r>
            <a:r>
              <a:rPr lang="en-US" baseline="0" dirty="0" err="1" smtClean="0"/>
              <a:t>em</a:t>
            </a:r>
            <a:r>
              <a:rPr lang="en-US" baseline="0" dirty="0" smtClean="0"/>
              <a:t> </a:t>
            </a:r>
            <a:r>
              <a:rPr lang="en-US" baseline="0" dirty="0" err="1" smtClean="0"/>
              <a:t>đã</a:t>
            </a:r>
            <a:r>
              <a:rPr lang="en-US" baseline="0" dirty="0" smtClean="0"/>
              <a:t> </a:t>
            </a:r>
            <a:r>
              <a:rPr lang="en-US" baseline="0" dirty="0" err="1" smtClean="0"/>
              <a:t>đồng</a:t>
            </a:r>
            <a:r>
              <a:rPr lang="en-US" baseline="0" dirty="0" smtClean="0"/>
              <a:t> ý </a:t>
            </a:r>
            <a:r>
              <a:rPr lang="en-US" baseline="0" dirty="0" err="1" smtClean="0"/>
              <a:t>đi</a:t>
            </a:r>
            <a:r>
              <a:rPr lang="en-US" baseline="0" dirty="0" smtClean="0"/>
              <a:t> </a:t>
            </a:r>
            <a:r>
              <a:rPr lang="en-US" baseline="0" dirty="0" err="1" smtClean="0"/>
              <a:t>với</a:t>
            </a:r>
            <a:r>
              <a:rPr lang="en-US" baseline="0" dirty="0" smtClean="0"/>
              <a:t> </a:t>
            </a:r>
            <a:r>
              <a:rPr lang="en-US" baseline="0" dirty="0" err="1" smtClean="0"/>
              <a:t>chú</a:t>
            </a:r>
            <a:r>
              <a:rPr lang="en-US" baseline="0" dirty="0" smtClean="0"/>
              <a:t>. </a:t>
            </a:r>
            <a:r>
              <a:rPr lang="en-US" baseline="0" dirty="0" err="1" smtClean="0"/>
              <a:t>Đi</a:t>
            </a:r>
            <a:r>
              <a:rPr lang="en-US" baseline="0" dirty="0" smtClean="0"/>
              <a:t> </a:t>
            </a:r>
            <a:r>
              <a:rPr lang="en-US" baseline="0" dirty="0" err="1" smtClean="0"/>
              <a:t>ra</a:t>
            </a:r>
            <a:r>
              <a:rPr lang="en-US" baseline="0" dirty="0" smtClean="0"/>
              <a:t> </a:t>
            </a:r>
            <a:r>
              <a:rPr lang="en-US" baseline="0" dirty="0" err="1" smtClean="0"/>
              <a:t>khỏi</a:t>
            </a:r>
            <a:r>
              <a:rPr lang="en-US" baseline="0" dirty="0" smtClean="0"/>
              <a:t> </a:t>
            </a:r>
            <a:r>
              <a:rPr lang="en-US" baseline="0" dirty="0" err="1" smtClean="0"/>
              <a:t>khu</a:t>
            </a:r>
            <a:r>
              <a:rPr lang="en-US" baseline="0" dirty="0" smtClean="0"/>
              <a:t> </a:t>
            </a:r>
            <a:r>
              <a:rPr lang="en-US" baseline="0" dirty="0" err="1" smtClean="0"/>
              <a:t>vui</a:t>
            </a:r>
            <a:r>
              <a:rPr lang="en-US" baseline="0" dirty="0" smtClean="0"/>
              <a:t> </a:t>
            </a:r>
            <a:r>
              <a:rPr lang="en-US" baseline="0" dirty="0" err="1" smtClean="0"/>
              <a:t>chơi</a:t>
            </a:r>
            <a:r>
              <a:rPr lang="en-US" baseline="0" dirty="0" smtClean="0"/>
              <a:t>, </a:t>
            </a:r>
            <a:r>
              <a:rPr lang="en-US" baseline="0" dirty="0" err="1" smtClean="0"/>
              <a:t>chú</a:t>
            </a:r>
            <a:r>
              <a:rPr lang="en-US" baseline="0" dirty="0" smtClean="0"/>
              <a:t> </a:t>
            </a:r>
            <a:r>
              <a:rPr lang="en-US" baseline="0" dirty="0" err="1" smtClean="0"/>
              <a:t>nói</a:t>
            </a:r>
            <a:r>
              <a:rPr lang="en-US" baseline="0" dirty="0" smtClean="0"/>
              <a:t>: hay </a:t>
            </a:r>
            <a:r>
              <a:rPr lang="en-US" baseline="0" dirty="0" err="1" smtClean="0"/>
              <a:t>là</a:t>
            </a:r>
            <a:r>
              <a:rPr lang="en-US" baseline="0" dirty="0" smtClean="0"/>
              <a:t> </a:t>
            </a:r>
            <a:r>
              <a:rPr lang="en-US" baseline="0" dirty="0" err="1" smtClean="0"/>
              <a:t>mình</a:t>
            </a:r>
            <a:r>
              <a:rPr lang="en-US" baseline="0" dirty="0" smtClean="0"/>
              <a:t> </a:t>
            </a:r>
            <a:r>
              <a:rPr lang="en-US" baseline="0" dirty="0" err="1" smtClean="0"/>
              <a:t>ăn</a:t>
            </a:r>
            <a:r>
              <a:rPr lang="en-US" baseline="0" dirty="0" smtClean="0"/>
              <a:t> </a:t>
            </a:r>
            <a:r>
              <a:rPr lang="en-US" baseline="0" dirty="0" err="1" smtClean="0"/>
              <a:t>kem</a:t>
            </a:r>
            <a:r>
              <a:rPr lang="en-US" baseline="0" dirty="0" smtClean="0"/>
              <a:t> </a:t>
            </a:r>
            <a:r>
              <a:rPr lang="en-US" baseline="0" dirty="0" err="1" smtClean="0"/>
              <a:t>rồi</a:t>
            </a:r>
            <a:r>
              <a:rPr lang="en-US" baseline="0" dirty="0" smtClean="0"/>
              <a:t> </a:t>
            </a:r>
            <a:r>
              <a:rPr lang="en-US" baseline="0" dirty="0" err="1" smtClean="0"/>
              <a:t>về</a:t>
            </a:r>
            <a:r>
              <a:rPr lang="en-US" baseline="0" dirty="0" smtClean="0"/>
              <a:t> </a:t>
            </a:r>
            <a:r>
              <a:rPr lang="en-US" baseline="0" dirty="0" err="1" smtClean="0"/>
              <a:t>nhé</a:t>
            </a:r>
            <a:r>
              <a:rPr lang="en-US" baseline="0" dirty="0" smtClean="0"/>
              <a:t>. </a:t>
            </a:r>
            <a:r>
              <a:rPr lang="en-US" baseline="0" dirty="0" err="1" smtClean="0"/>
              <a:t>Trong</a:t>
            </a:r>
            <a:r>
              <a:rPr lang="en-US" baseline="0" dirty="0" smtClean="0"/>
              <a:t> </a:t>
            </a:r>
            <a:r>
              <a:rPr lang="en-US" baseline="0" dirty="0" err="1" smtClean="0"/>
              <a:t>lúc</a:t>
            </a:r>
            <a:r>
              <a:rPr lang="en-US" baseline="0" dirty="0" smtClean="0"/>
              <a:t> </a:t>
            </a:r>
            <a:r>
              <a:rPr lang="en-US" baseline="0" dirty="0" err="1" smtClean="0"/>
              <a:t>đợi</a:t>
            </a:r>
            <a:r>
              <a:rPr lang="en-US" baseline="0" dirty="0" smtClean="0"/>
              <a:t> </a:t>
            </a:r>
            <a:r>
              <a:rPr lang="en-US" baseline="0" dirty="0" err="1" smtClean="0"/>
              <a:t>kem</a:t>
            </a:r>
            <a:r>
              <a:rPr lang="en-US" baseline="0" dirty="0" smtClean="0"/>
              <a:t> </a:t>
            </a:r>
            <a:r>
              <a:rPr lang="en-US" baseline="0" dirty="0" err="1" smtClean="0"/>
              <a:t>chú</a:t>
            </a:r>
            <a:r>
              <a:rPr lang="en-US" baseline="0" dirty="0" smtClean="0"/>
              <a:t> </a:t>
            </a:r>
            <a:r>
              <a:rPr lang="en-US" baseline="0" dirty="0" err="1" smtClean="0"/>
              <a:t>ấy</a:t>
            </a:r>
            <a:r>
              <a:rPr lang="en-US" baseline="0" dirty="0" smtClean="0"/>
              <a:t> </a:t>
            </a:r>
            <a:r>
              <a:rPr lang="en-US" baseline="0" dirty="0" err="1" smtClean="0"/>
              <a:t>ôm</a:t>
            </a:r>
            <a:r>
              <a:rPr lang="en-US" baseline="0" dirty="0" smtClean="0"/>
              <a:t> </a:t>
            </a:r>
            <a:r>
              <a:rPr lang="en-US" baseline="0" dirty="0" err="1" smtClean="0"/>
              <a:t>ngực</a:t>
            </a:r>
            <a:r>
              <a:rPr lang="en-US" baseline="0" dirty="0" smtClean="0"/>
              <a:t> </a:t>
            </a:r>
            <a:r>
              <a:rPr lang="en-US" baseline="0" dirty="0" err="1" smtClean="0"/>
              <a:t>em</a:t>
            </a:r>
            <a:r>
              <a:rPr lang="en-US" baseline="0" dirty="0" smtClean="0"/>
              <a:t> </a:t>
            </a:r>
            <a:r>
              <a:rPr lang="en-US" baseline="0" dirty="0" err="1" smtClean="0"/>
              <a:t>để</a:t>
            </a:r>
            <a:r>
              <a:rPr lang="en-US" baseline="0" dirty="0" smtClean="0"/>
              <a:t> </a:t>
            </a:r>
            <a:r>
              <a:rPr lang="en-US" baseline="0" dirty="0" err="1" smtClean="0"/>
              <a:t>em</a:t>
            </a:r>
            <a:r>
              <a:rPr lang="en-US" baseline="0" dirty="0" smtClean="0"/>
              <a:t> </a:t>
            </a:r>
            <a:r>
              <a:rPr lang="en-US" baseline="0" dirty="0" err="1" smtClean="0"/>
              <a:t>ngồi</a:t>
            </a:r>
            <a:r>
              <a:rPr lang="en-US" baseline="0" dirty="0" smtClean="0"/>
              <a:t> </a:t>
            </a:r>
            <a:r>
              <a:rPr lang="en-US" baseline="0" dirty="0" err="1" smtClean="0"/>
              <a:t>lên</a:t>
            </a:r>
            <a:r>
              <a:rPr lang="en-US" baseline="0" dirty="0" smtClean="0"/>
              <a:t> </a:t>
            </a:r>
            <a:r>
              <a:rPr lang="en-US" baseline="0" dirty="0" err="1" smtClean="0"/>
              <a:t>đùi</a:t>
            </a:r>
            <a:r>
              <a:rPr lang="en-US" baseline="0" dirty="0" smtClean="0"/>
              <a:t>. </a:t>
            </a:r>
          </a:p>
          <a:p>
            <a:pPr marL="0" indent="0">
              <a:buFontTx/>
              <a:buNone/>
            </a:pPr>
            <a:r>
              <a:rPr lang="en-US" baseline="0" dirty="0" err="1" smtClean="0"/>
              <a:t>Em</a:t>
            </a:r>
            <a:r>
              <a:rPr lang="en-US" baseline="0" dirty="0" smtClean="0"/>
              <a:t> </a:t>
            </a:r>
            <a:r>
              <a:rPr lang="en-US" baseline="0" dirty="0" err="1" smtClean="0"/>
              <a:t>có</a:t>
            </a:r>
            <a:r>
              <a:rPr lang="en-US" baseline="0" dirty="0" smtClean="0"/>
              <a:t> </a:t>
            </a:r>
            <a:r>
              <a:rPr lang="en-US" baseline="0" dirty="0" err="1" smtClean="0"/>
              <a:t>cảm</a:t>
            </a:r>
            <a:r>
              <a:rPr lang="en-US" baseline="0" dirty="0" smtClean="0"/>
              <a:t> </a:t>
            </a:r>
            <a:r>
              <a:rPr lang="en-US" baseline="0" dirty="0" err="1" smtClean="0"/>
              <a:t>thấy</a:t>
            </a:r>
            <a:r>
              <a:rPr lang="en-US" baseline="0" dirty="0" smtClean="0"/>
              <a:t> </a:t>
            </a:r>
            <a:r>
              <a:rPr lang="en-US" baseline="0" dirty="0" err="1" smtClean="0"/>
              <a:t>có</a:t>
            </a:r>
            <a:r>
              <a:rPr lang="en-US" baseline="0" dirty="0" smtClean="0"/>
              <a:t> </a:t>
            </a:r>
            <a:r>
              <a:rPr lang="en-US" baseline="0" dirty="0" err="1" smtClean="0"/>
              <a:t>gì</a:t>
            </a:r>
            <a:r>
              <a:rPr lang="en-US" baseline="0" dirty="0" smtClean="0"/>
              <a:t> </a:t>
            </a:r>
            <a:r>
              <a:rPr lang="en-US" baseline="0" dirty="0" err="1" smtClean="0"/>
              <a:t>nguy</a:t>
            </a:r>
            <a:r>
              <a:rPr lang="en-US" baseline="0" dirty="0" smtClean="0"/>
              <a:t> </a:t>
            </a:r>
            <a:r>
              <a:rPr lang="en-US" baseline="0" dirty="0" err="1" smtClean="0"/>
              <a:t>hiểm</a:t>
            </a:r>
            <a:r>
              <a:rPr lang="en-US" baseline="0" dirty="0" smtClean="0"/>
              <a:t> ở </a:t>
            </a:r>
            <a:r>
              <a:rPr lang="en-US" baseline="0" dirty="0" err="1" smtClean="0"/>
              <a:t>đây</a:t>
            </a:r>
            <a:r>
              <a:rPr lang="en-US" baseline="0" dirty="0" smtClean="0"/>
              <a:t> </a:t>
            </a:r>
            <a:r>
              <a:rPr lang="en-US" baseline="0" dirty="0" err="1" smtClean="0"/>
              <a:t>ko</a:t>
            </a:r>
            <a:r>
              <a:rPr lang="en-US" baseline="0" dirty="0" smtClean="0"/>
              <a:t>? </a:t>
            </a:r>
            <a:r>
              <a:rPr lang="en-US" baseline="0" dirty="0" err="1" smtClean="0"/>
              <a:t>Nếu</a:t>
            </a:r>
            <a:r>
              <a:rPr lang="en-US" baseline="0" dirty="0" smtClean="0"/>
              <a:t> </a:t>
            </a:r>
            <a:r>
              <a:rPr lang="en-US" baseline="0" dirty="0" err="1" smtClean="0"/>
              <a:t>có</a:t>
            </a:r>
            <a:r>
              <a:rPr lang="en-US" baseline="0" dirty="0" smtClean="0"/>
              <a:t> </a:t>
            </a:r>
            <a:r>
              <a:rPr lang="en-US" baseline="0" dirty="0" err="1" smtClean="0"/>
              <a:t>thì</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làm</a:t>
            </a:r>
            <a:r>
              <a:rPr lang="en-US" baseline="0" dirty="0" smtClean="0"/>
              <a:t> </a:t>
            </a:r>
            <a:r>
              <a:rPr lang="en-US" baseline="0" dirty="0" err="1" smtClean="0"/>
              <a:t>gì</a:t>
            </a:r>
            <a:r>
              <a:rPr lang="en-US" baseline="0" dirty="0" smtClean="0"/>
              <a:t> </a:t>
            </a:r>
            <a:r>
              <a:rPr lang="en-US" baseline="0" dirty="0" err="1" smtClean="0"/>
              <a:t>để</a:t>
            </a:r>
            <a:r>
              <a:rPr lang="en-US" baseline="0" dirty="0" smtClean="0"/>
              <a:t> </a:t>
            </a:r>
            <a:r>
              <a:rPr lang="en-US" baseline="0" dirty="0" err="1" smtClean="0"/>
              <a:t>thoát</a:t>
            </a:r>
            <a:r>
              <a:rPr lang="en-US" baseline="0" dirty="0" smtClean="0"/>
              <a:t> </a:t>
            </a:r>
            <a:r>
              <a:rPr lang="en-US" baseline="0" dirty="0" err="1" smtClean="0"/>
              <a:t>khỏi</a:t>
            </a:r>
            <a:r>
              <a:rPr lang="en-US" baseline="0" dirty="0" smtClean="0"/>
              <a:t> </a:t>
            </a:r>
            <a:r>
              <a:rPr lang="en-US" baseline="0" dirty="0" err="1" smtClean="0"/>
              <a:t>sự</a:t>
            </a:r>
            <a:r>
              <a:rPr lang="en-US" baseline="0" dirty="0" smtClean="0"/>
              <a:t> </a:t>
            </a:r>
            <a:r>
              <a:rPr lang="en-US" baseline="0" dirty="0" err="1" smtClean="0"/>
              <a:t>nguy</a:t>
            </a:r>
            <a:r>
              <a:rPr lang="en-US" baseline="0" dirty="0" smtClean="0"/>
              <a:t> </a:t>
            </a:r>
            <a:r>
              <a:rPr lang="en-US" baseline="0" dirty="0" err="1" smtClean="0"/>
              <a:t>hiểm</a:t>
            </a:r>
            <a:r>
              <a:rPr lang="en-US" baseline="0" dirty="0" smtClean="0"/>
              <a:t>?</a:t>
            </a:r>
          </a:p>
          <a:p>
            <a:pPr marL="171450" indent="-171450">
              <a:buFontTx/>
              <a:buChar char="-"/>
            </a:pPr>
            <a:endParaRPr lang="en-US" baseline="0" dirty="0" smtClean="0"/>
          </a:p>
          <a:p>
            <a:endParaRPr lang="en-US"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458050EB-7902-4AEB-B2A8-D63BCC734F1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Để</a:t>
            </a:r>
            <a:r>
              <a:rPr lang="en-US" baseline="0" dirty="0" smtClean="0"/>
              <a:t> </a:t>
            </a:r>
            <a:r>
              <a:rPr lang="en-US" baseline="0" dirty="0" err="1" smtClean="0"/>
              <a:t>đề</a:t>
            </a:r>
            <a:r>
              <a:rPr lang="en-US" baseline="0" dirty="0" smtClean="0"/>
              <a:t> </a:t>
            </a:r>
            <a:r>
              <a:rPr lang="en-US" baseline="0" dirty="0" err="1" smtClean="0"/>
              <a:t>phòng</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bất</a:t>
            </a:r>
            <a:r>
              <a:rPr lang="en-US" baseline="0" dirty="0" smtClean="0"/>
              <a:t> </a:t>
            </a:r>
            <a:r>
              <a:rPr lang="en-US" baseline="0" dirty="0" err="1" smtClean="0"/>
              <a:t>trắc</a:t>
            </a:r>
            <a:r>
              <a:rPr lang="en-US" baseline="0" dirty="0" smtClean="0"/>
              <a:t> </a:t>
            </a:r>
            <a:r>
              <a:rPr lang="en-US" baseline="0" dirty="0" err="1" smtClean="0"/>
              <a:t>xảy</a:t>
            </a:r>
            <a:r>
              <a:rPr lang="en-US" baseline="0" dirty="0" smtClean="0"/>
              <a:t> </a:t>
            </a:r>
            <a:r>
              <a:rPr lang="en-US" baseline="0" dirty="0" err="1" smtClean="0"/>
              <a:t>ra</a:t>
            </a:r>
            <a:r>
              <a:rPr lang="en-US" baseline="0" dirty="0" smtClean="0"/>
              <a:t> </a:t>
            </a:r>
            <a:r>
              <a:rPr lang="en-US" baseline="0" dirty="0" err="1" smtClean="0"/>
              <a:t>chỉ</a:t>
            </a:r>
            <a:r>
              <a:rPr lang="en-US" baseline="0" dirty="0" smtClean="0"/>
              <a:t> </a:t>
            </a:r>
            <a:r>
              <a:rPr lang="en-US" baseline="0" dirty="0" err="1" smtClean="0"/>
              <a:t>sẽ</a:t>
            </a:r>
            <a:r>
              <a:rPr lang="en-US" baseline="0" dirty="0" smtClean="0"/>
              <a:t> </a:t>
            </a:r>
            <a:r>
              <a:rPr lang="en-US" baseline="0" dirty="0" err="1" smtClean="0"/>
              <a:t>chỉ</a:t>
            </a:r>
            <a:r>
              <a:rPr lang="en-US" baseline="0" dirty="0" smtClean="0"/>
              <a:t> </a:t>
            </a:r>
            <a:r>
              <a:rPr lang="en-US" baseline="0" dirty="0" err="1" smtClean="0"/>
              <a:t>có</a:t>
            </a:r>
            <a:r>
              <a:rPr lang="en-US" baseline="0" dirty="0" smtClean="0"/>
              <a:t> </a:t>
            </a:r>
            <a:r>
              <a:rPr lang="en-US" baseline="0" dirty="0" err="1" smtClean="0"/>
              <a:t>các</a:t>
            </a:r>
            <a:r>
              <a:rPr lang="en-US" baseline="0" dirty="0" smtClean="0"/>
              <a:t> </a:t>
            </a:r>
            <a:r>
              <a:rPr lang="en-US" baseline="0" dirty="0" err="1" smtClean="0"/>
              <a:t>em</a:t>
            </a:r>
            <a:r>
              <a:rPr lang="en-US" baseline="0" dirty="0" smtClean="0"/>
              <a:t> 1 </a:t>
            </a:r>
            <a:r>
              <a:rPr lang="en-US" baseline="0" dirty="0" err="1" smtClean="0"/>
              <a:t>vài</a:t>
            </a:r>
            <a:r>
              <a:rPr lang="en-US" baseline="0" dirty="0" smtClean="0"/>
              <a:t> </a:t>
            </a:r>
            <a:r>
              <a:rPr lang="en-US" baseline="0" dirty="0" err="1" smtClean="0"/>
              <a:t>meo</a:t>
            </a:r>
            <a:r>
              <a:rPr lang="en-US" baseline="0" dirty="0" smtClean="0"/>
              <a:t> </a:t>
            </a:r>
            <a:r>
              <a:rPr lang="en-US" baseline="0" dirty="0" err="1" smtClean="0"/>
              <a:t>để</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mình</a:t>
            </a:r>
            <a:r>
              <a:rPr lang="en-US" baseline="0" dirty="0" smtClean="0"/>
              <a:t> an </a:t>
            </a:r>
            <a:r>
              <a:rPr lang="en-US" baseline="0" dirty="0" err="1" smtClean="0"/>
              <a:t>toàn</a:t>
            </a:r>
            <a:r>
              <a:rPr lang="en-US" baseline="0" dirty="0" smtClean="0"/>
              <a:t> </a:t>
            </a:r>
            <a:r>
              <a:rPr lang="en-US" baseline="0" dirty="0" err="1" smtClean="0"/>
              <a:t>nhé</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11</a:t>
            </a:fld>
            <a:endParaRPr lang="en-US"/>
          </a:p>
        </p:txBody>
      </p:sp>
    </p:spTree>
    <p:extLst>
      <p:ext uri="{BB962C8B-B14F-4D97-AF65-F5344CB8AC3E}">
        <p14:creationId xmlns:p14="http://schemas.microsoft.com/office/powerpoint/2010/main" val="778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Hãy</a:t>
            </a:r>
            <a:r>
              <a:rPr lang="en-US" baseline="0" dirty="0" smtClean="0"/>
              <a:t> </a:t>
            </a:r>
            <a:r>
              <a:rPr lang="en-US" baseline="0" dirty="0" err="1" smtClean="0"/>
              <a:t>chuẩn</a:t>
            </a:r>
            <a:r>
              <a:rPr lang="en-US" baseline="0" dirty="0" smtClean="0"/>
              <a:t> </a:t>
            </a:r>
            <a:r>
              <a:rPr lang="en-US" baseline="0" dirty="0" err="1" smtClean="0"/>
              <a:t>bị</a:t>
            </a:r>
            <a:r>
              <a:rPr lang="en-US" baseline="0" dirty="0" smtClean="0"/>
              <a:t> </a:t>
            </a:r>
            <a:r>
              <a:rPr lang="en-US" baseline="0" dirty="0" err="1" smtClean="0"/>
              <a:t>một</a:t>
            </a:r>
            <a:r>
              <a:rPr lang="en-US" baseline="0" dirty="0" smtClean="0"/>
              <a:t> </a:t>
            </a:r>
            <a:r>
              <a:rPr lang="en-US" baseline="0" dirty="0" err="1" smtClean="0"/>
              <a:t>thẻ</a:t>
            </a:r>
            <a:r>
              <a:rPr lang="en-US" baseline="0" dirty="0" smtClean="0"/>
              <a:t> </a:t>
            </a:r>
            <a:r>
              <a:rPr lang="en-US" baseline="0" dirty="0" err="1" smtClean="0"/>
              <a:t>liên</a:t>
            </a:r>
            <a:r>
              <a:rPr lang="en-US" baseline="0" dirty="0" smtClean="0"/>
              <a:t> </a:t>
            </a:r>
            <a:r>
              <a:rPr lang="en-US" baseline="0" dirty="0" err="1" smtClean="0"/>
              <a:t>lạc</a:t>
            </a:r>
            <a:r>
              <a:rPr lang="en-US" baseline="0" dirty="0" smtClean="0"/>
              <a:t> </a:t>
            </a:r>
            <a:r>
              <a:rPr lang="en-US" baseline="0" dirty="0" err="1" smtClean="0"/>
              <a:t>trên</a:t>
            </a:r>
            <a:r>
              <a:rPr lang="en-US" baseline="0" dirty="0" smtClean="0"/>
              <a:t> </a:t>
            </a:r>
            <a:r>
              <a:rPr lang="en-US" baseline="0" dirty="0" err="1" smtClean="0"/>
              <a:t>cặp</a:t>
            </a:r>
            <a:r>
              <a:rPr lang="en-US" baseline="0" dirty="0" smtClean="0"/>
              <a:t> </a:t>
            </a:r>
            <a:r>
              <a:rPr lang="en-US" baseline="0" dirty="0" err="1" smtClean="0"/>
              <a:t>nhé</a:t>
            </a:r>
            <a:r>
              <a:rPr lang="en-US" baseline="0" dirty="0" smtClean="0"/>
              <a:t>. </a:t>
            </a:r>
            <a:r>
              <a:rPr lang="en-US" baseline="0" dirty="0" err="1" smtClean="0"/>
              <a:t>Vì</a:t>
            </a:r>
            <a:r>
              <a:rPr lang="en-US" baseline="0" dirty="0" smtClean="0"/>
              <a:t> </a:t>
            </a:r>
            <a:r>
              <a:rPr lang="en-US" baseline="0" dirty="0" err="1" smtClean="0"/>
              <a:t>trong</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nguy</a:t>
            </a:r>
            <a:r>
              <a:rPr lang="en-US" baseline="0" dirty="0" smtClean="0"/>
              <a:t> </a:t>
            </a:r>
            <a:r>
              <a:rPr lang="en-US" baseline="0" dirty="0" err="1" smtClean="0"/>
              <a:t>hiểm</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nhờ</a:t>
            </a:r>
            <a:r>
              <a:rPr lang="en-US" baseline="0" dirty="0" smtClean="0"/>
              <a:t> </a:t>
            </a:r>
            <a:r>
              <a:rPr lang="en-US" baseline="0" dirty="0" err="1" smtClean="0"/>
              <a:t>những</a:t>
            </a:r>
            <a:r>
              <a:rPr lang="en-US" baseline="0" dirty="0" smtClean="0"/>
              <a:t> </a:t>
            </a:r>
            <a:r>
              <a:rPr lang="en-US" baseline="0" dirty="0" err="1" smtClean="0"/>
              <a:t>người</a:t>
            </a:r>
            <a:r>
              <a:rPr lang="en-US" baseline="0" dirty="0" smtClean="0"/>
              <a:t> </a:t>
            </a:r>
            <a:r>
              <a:rPr lang="en-US" baseline="0" dirty="0" err="1" smtClean="0"/>
              <a:t>đáng</a:t>
            </a:r>
            <a:r>
              <a:rPr lang="en-US" baseline="0" dirty="0" smtClean="0"/>
              <a:t> tin </a:t>
            </a:r>
            <a:r>
              <a:rPr lang="en-US" baseline="0" dirty="0" err="1" smtClean="0"/>
              <a:t>cậy</a:t>
            </a:r>
            <a:r>
              <a:rPr lang="en-US" baseline="0" dirty="0" smtClean="0"/>
              <a:t> </a:t>
            </a:r>
            <a:r>
              <a:rPr lang="en-US" baseline="0" dirty="0" err="1" smtClean="0"/>
              <a:t>như</a:t>
            </a:r>
            <a:r>
              <a:rPr lang="en-US" baseline="0" dirty="0" smtClean="0"/>
              <a:t> </a:t>
            </a:r>
            <a:r>
              <a:rPr lang="en-US" baseline="0" dirty="0" err="1" smtClean="0"/>
              <a:t>cảnh</a:t>
            </a:r>
            <a:r>
              <a:rPr lang="en-US" baseline="0" dirty="0" smtClean="0"/>
              <a:t> </a:t>
            </a:r>
            <a:r>
              <a:rPr lang="en-US" baseline="0" dirty="0" err="1" smtClean="0"/>
              <a:t>sát</a:t>
            </a:r>
            <a:r>
              <a:rPr lang="en-US" baseline="0" dirty="0" smtClean="0"/>
              <a:t> </a:t>
            </a:r>
            <a:r>
              <a:rPr lang="en-US" baseline="0" dirty="0" err="1" smtClean="0"/>
              <a:t>để</a:t>
            </a:r>
            <a:r>
              <a:rPr lang="en-US" baseline="0" dirty="0" smtClean="0"/>
              <a:t> </a:t>
            </a:r>
            <a:r>
              <a:rPr lang="en-US" baseline="0" dirty="0" err="1" smtClean="0"/>
              <a:t>liên</a:t>
            </a:r>
            <a:r>
              <a:rPr lang="en-US" baseline="0" dirty="0" smtClean="0"/>
              <a:t> </a:t>
            </a:r>
            <a:r>
              <a:rPr lang="en-US" baseline="0" dirty="0" err="1" smtClean="0"/>
              <a:t>lạc</a:t>
            </a:r>
            <a:r>
              <a:rPr lang="en-US" baseline="0" dirty="0" smtClean="0"/>
              <a:t> </a:t>
            </a:r>
            <a:r>
              <a:rPr lang="en-US" baseline="0" dirty="0" err="1" smtClean="0"/>
              <a:t>với</a:t>
            </a:r>
            <a:r>
              <a:rPr lang="en-US" baseline="0" dirty="0" smtClean="0"/>
              <a:t> </a:t>
            </a:r>
            <a:r>
              <a:rPr lang="en-US" baseline="0" dirty="0" err="1" smtClean="0"/>
              <a:t>bố</a:t>
            </a:r>
            <a:r>
              <a:rPr lang="en-US" baseline="0" dirty="0" smtClean="0"/>
              <a:t> </a:t>
            </a:r>
            <a:r>
              <a:rPr lang="en-US" baseline="0" dirty="0" err="1" smtClean="0"/>
              <a:t>mẹ</a:t>
            </a:r>
            <a:r>
              <a:rPr lang="en-US" baseline="0" dirty="0" smtClean="0"/>
              <a:t>. </a:t>
            </a:r>
            <a:r>
              <a:rPr lang="en-US" baseline="0" dirty="0" err="1" smtClean="0"/>
              <a:t>Hãy</a:t>
            </a:r>
            <a:r>
              <a:rPr lang="en-US" baseline="0" dirty="0" smtClean="0"/>
              <a:t> </a:t>
            </a:r>
            <a:r>
              <a:rPr lang="en-US" baseline="0" dirty="0" err="1" smtClean="0"/>
              <a:t>để</a:t>
            </a:r>
            <a:r>
              <a:rPr lang="en-US" baseline="0" dirty="0" smtClean="0"/>
              <a:t> SĐT </a:t>
            </a:r>
            <a:r>
              <a:rPr lang="en-US" baseline="0" dirty="0" err="1" smtClean="0"/>
              <a:t>và</a:t>
            </a:r>
            <a:r>
              <a:rPr lang="en-US" baseline="0" dirty="0" smtClean="0"/>
              <a:t> </a:t>
            </a:r>
            <a:r>
              <a:rPr lang="en-US" baseline="0" dirty="0" err="1" smtClean="0"/>
              <a:t>tên</a:t>
            </a:r>
            <a:r>
              <a:rPr lang="en-US" baseline="0" dirty="0" smtClean="0"/>
              <a:t> </a:t>
            </a:r>
            <a:r>
              <a:rPr lang="en-US" baseline="0" dirty="0" err="1" smtClean="0"/>
              <a:t>của</a:t>
            </a:r>
            <a:r>
              <a:rPr lang="en-US" baseline="0" dirty="0" smtClean="0"/>
              <a:t> </a:t>
            </a:r>
            <a:r>
              <a:rPr lang="en-US" baseline="0" dirty="0" err="1" smtClean="0"/>
              <a:t>ba</a:t>
            </a:r>
            <a:r>
              <a:rPr lang="en-US" baseline="0" dirty="0" smtClean="0"/>
              <a:t> </a:t>
            </a:r>
            <a:r>
              <a:rPr lang="en-US" baseline="0" dirty="0" err="1" smtClean="0"/>
              <a:t>hoặc</a:t>
            </a:r>
            <a:r>
              <a:rPr lang="en-US" baseline="0" dirty="0" smtClean="0"/>
              <a:t> </a:t>
            </a:r>
            <a:r>
              <a:rPr lang="en-US" baseline="0" dirty="0" err="1" smtClean="0"/>
              <a:t>mẹ</a:t>
            </a:r>
            <a:r>
              <a:rPr lang="en-US" baseline="0" dirty="0" smtClean="0"/>
              <a:t> </a:t>
            </a:r>
            <a:r>
              <a:rPr lang="en-US" baseline="0" dirty="0" err="1" smtClean="0"/>
              <a:t>nhé</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12</a:t>
            </a:fld>
            <a:endParaRPr lang="en-US"/>
          </a:p>
        </p:txBody>
      </p:sp>
    </p:spTree>
    <p:extLst>
      <p:ext uri="{BB962C8B-B14F-4D97-AF65-F5344CB8AC3E}">
        <p14:creationId xmlns:p14="http://schemas.microsoft.com/office/powerpoint/2010/main" val="109006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Trong</a:t>
            </a:r>
            <a:r>
              <a:rPr lang="en-US" dirty="0" smtClean="0"/>
              <a:t> </a:t>
            </a:r>
            <a:r>
              <a:rPr lang="en-US" dirty="0" err="1" smtClean="0"/>
              <a:t>trường</a:t>
            </a:r>
            <a:r>
              <a:rPr lang="en-US" baseline="0" dirty="0" smtClean="0"/>
              <a:t> </a:t>
            </a:r>
            <a:r>
              <a:rPr lang="en-US" baseline="0" dirty="0" err="1" smtClean="0"/>
              <a:t>hợp</a:t>
            </a:r>
            <a:r>
              <a:rPr lang="en-US" baseline="0" dirty="0" smtClean="0"/>
              <a:t> </a:t>
            </a:r>
            <a:r>
              <a:rPr lang="en-US" baseline="0" dirty="0" err="1" smtClean="0"/>
              <a:t>ba</a:t>
            </a:r>
            <a:r>
              <a:rPr lang="en-US" baseline="0" dirty="0" smtClean="0"/>
              <a:t> </a:t>
            </a:r>
            <a:r>
              <a:rPr lang="en-US" baseline="0" dirty="0" err="1" smtClean="0"/>
              <a:t>mẹ</a:t>
            </a:r>
            <a:r>
              <a:rPr lang="en-US" baseline="0" dirty="0" smtClean="0"/>
              <a:t> </a:t>
            </a:r>
            <a:r>
              <a:rPr lang="en-US" baseline="0" dirty="0" err="1" smtClean="0"/>
              <a:t>bận</a:t>
            </a:r>
            <a:r>
              <a:rPr lang="en-US" baseline="0" dirty="0" smtClean="0"/>
              <a:t> </a:t>
            </a:r>
            <a:r>
              <a:rPr lang="en-US" baseline="0" dirty="0" err="1" smtClean="0"/>
              <a:t>nhờ</a:t>
            </a:r>
            <a:r>
              <a:rPr lang="en-US" baseline="0" dirty="0" smtClean="0"/>
              <a:t> 1 </a:t>
            </a:r>
            <a:r>
              <a:rPr lang="en-US" baseline="0" dirty="0" err="1" smtClean="0"/>
              <a:t>người</a:t>
            </a:r>
            <a:r>
              <a:rPr lang="en-US" baseline="0" dirty="0" smtClean="0"/>
              <a:t> </a:t>
            </a:r>
            <a:r>
              <a:rPr lang="en-US" baseline="0" dirty="0" err="1" smtClean="0"/>
              <a:t>đến</a:t>
            </a:r>
            <a:r>
              <a:rPr lang="en-US" baseline="0" dirty="0" smtClean="0"/>
              <a:t> </a:t>
            </a:r>
            <a:r>
              <a:rPr lang="en-US" baseline="0" dirty="0" err="1" smtClean="0"/>
              <a:t>đón</a:t>
            </a:r>
            <a:r>
              <a:rPr lang="en-US" baseline="0" dirty="0" smtClean="0"/>
              <a:t> </a:t>
            </a:r>
            <a:r>
              <a:rPr lang="en-US" baseline="0" dirty="0" err="1" smtClean="0"/>
              <a:t>thì</a:t>
            </a:r>
            <a:r>
              <a:rPr lang="en-US" baseline="0" dirty="0" smtClean="0"/>
              <a:t> </a:t>
            </a:r>
            <a:r>
              <a:rPr lang="en-US" baseline="0" dirty="0" err="1" smtClean="0"/>
              <a:t>để</a:t>
            </a:r>
            <a:r>
              <a:rPr lang="en-US" baseline="0" dirty="0" smtClean="0"/>
              <a:t> </a:t>
            </a:r>
            <a:r>
              <a:rPr lang="en-US" baseline="0" dirty="0" err="1" smtClean="0"/>
              <a:t>chắc</a:t>
            </a:r>
            <a:r>
              <a:rPr lang="en-US" baseline="0" dirty="0" smtClean="0"/>
              <a:t> </a:t>
            </a:r>
            <a:r>
              <a:rPr lang="en-US" baseline="0" dirty="0" err="1" smtClean="0"/>
              <a:t>gia</a:t>
            </a:r>
            <a:r>
              <a:rPr lang="en-US" baseline="0" dirty="0" smtClean="0"/>
              <a:t> </a:t>
            </a:r>
            <a:r>
              <a:rPr lang="en-US" baseline="0" dirty="0" err="1" smtClean="0"/>
              <a:t>đình</a:t>
            </a:r>
            <a:r>
              <a:rPr lang="en-US" baseline="0" dirty="0" smtClean="0"/>
              <a:t> </a:t>
            </a:r>
            <a:r>
              <a:rPr lang="en-US" baseline="0" dirty="0" err="1" smtClean="0"/>
              <a:t>em</a:t>
            </a:r>
            <a:r>
              <a:rPr lang="en-US" baseline="0" dirty="0" smtClean="0"/>
              <a:t> </a:t>
            </a:r>
            <a:r>
              <a:rPr lang="en-US" baseline="0" dirty="0" err="1" smtClean="0"/>
              <a:t>hãy</a:t>
            </a:r>
            <a:r>
              <a:rPr lang="en-US" baseline="0" dirty="0" smtClean="0"/>
              <a:t> </a:t>
            </a:r>
            <a:r>
              <a:rPr lang="en-US" baseline="0" dirty="0" err="1" smtClean="0"/>
              <a:t>tạo</a:t>
            </a:r>
            <a:r>
              <a:rPr lang="en-US" baseline="0" dirty="0" smtClean="0"/>
              <a:t> 1 </a:t>
            </a:r>
            <a:r>
              <a:rPr lang="en-US" baseline="0" dirty="0" err="1" smtClean="0"/>
              <a:t>mật</a:t>
            </a:r>
            <a:r>
              <a:rPr lang="en-US" baseline="0" dirty="0" smtClean="0"/>
              <a:t> </a:t>
            </a:r>
            <a:r>
              <a:rPr lang="en-US" baseline="0" dirty="0" err="1" smtClean="0"/>
              <a:t>mã</a:t>
            </a:r>
            <a:r>
              <a:rPr lang="en-US" baseline="0" dirty="0" smtClean="0"/>
              <a:t> </a:t>
            </a:r>
            <a:r>
              <a:rPr lang="en-US" baseline="0" dirty="0" err="1" smtClean="0"/>
              <a:t>riêng</a:t>
            </a:r>
            <a:r>
              <a:rPr lang="en-US" baseline="0" dirty="0" smtClean="0"/>
              <a:t> </a:t>
            </a:r>
            <a:r>
              <a:rPr lang="en-US" baseline="0" dirty="0" err="1" smtClean="0"/>
              <a:t>để</a:t>
            </a:r>
            <a:r>
              <a:rPr lang="en-US" baseline="0" dirty="0" smtClean="0"/>
              <a:t> </a:t>
            </a:r>
            <a:r>
              <a:rPr lang="en-US" baseline="0" dirty="0" err="1" smtClean="0"/>
              <a:t>đề</a:t>
            </a:r>
            <a:r>
              <a:rPr lang="en-US" baseline="0" dirty="0" smtClean="0"/>
              <a:t> </a:t>
            </a:r>
            <a:r>
              <a:rPr lang="en-US" baseline="0" dirty="0" err="1" smtClean="0"/>
              <a:t>phòng</a:t>
            </a:r>
            <a:r>
              <a:rPr lang="en-US" baseline="0" dirty="0" smtClean="0"/>
              <a:t> </a:t>
            </a:r>
            <a:r>
              <a:rPr lang="en-US" baseline="0" dirty="0" err="1" smtClean="0"/>
              <a:t>bắt</a:t>
            </a:r>
            <a:r>
              <a:rPr lang="en-US" baseline="0" dirty="0" smtClean="0"/>
              <a:t> </a:t>
            </a:r>
            <a:r>
              <a:rPr lang="en-US" baseline="0" dirty="0" err="1" smtClean="0"/>
              <a:t>cóc</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đặt</a:t>
            </a:r>
            <a:r>
              <a:rPr lang="en-US" baseline="0" dirty="0" smtClean="0"/>
              <a:t> </a:t>
            </a:r>
            <a:r>
              <a:rPr lang="en-US" baseline="0" dirty="0" err="1" smtClean="0"/>
              <a:t>nào</a:t>
            </a:r>
            <a:r>
              <a:rPr lang="en-US" baseline="0" dirty="0" smtClean="0"/>
              <a:t> </a:t>
            </a:r>
            <a:r>
              <a:rPr lang="en-US" baseline="0" dirty="0" err="1" smtClean="0"/>
              <a:t>là</a:t>
            </a:r>
            <a:r>
              <a:rPr lang="en-US" baseline="0" dirty="0" smtClean="0"/>
              <a:t> </a:t>
            </a:r>
            <a:r>
              <a:rPr lang="en-US" baseline="0" dirty="0" err="1" smtClean="0"/>
              <a:t>nàng</a:t>
            </a:r>
            <a:r>
              <a:rPr lang="en-US" baseline="0" dirty="0" smtClean="0"/>
              <a:t> </a:t>
            </a:r>
            <a:r>
              <a:rPr lang="en-US" baseline="0" dirty="0" err="1" smtClean="0"/>
              <a:t>lọ</a:t>
            </a:r>
            <a:r>
              <a:rPr lang="en-US" baseline="0" dirty="0" smtClean="0"/>
              <a:t> </a:t>
            </a:r>
            <a:r>
              <a:rPr lang="en-US" baseline="0" dirty="0" err="1" smtClean="0"/>
              <a:t>lem</a:t>
            </a:r>
            <a:r>
              <a:rPr lang="en-US" baseline="0" dirty="0" smtClean="0"/>
              <a:t>, superman.</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13</a:t>
            </a:fld>
            <a:endParaRPr lang="en-US"/>
          </a:p>
        </p:txBody>
      </p:sp>
    </p:spTree>
    <p:extLst>
      <p:ext uri="{BB962C8B-B14F-4D97-AF65-F5344CB8AC3E}">
        <p14:creationId xmlns:p14="http://schemas.microsoft.com/office/powerpoint/2010/main" val="208564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Khi</a:t>
            </a:r>
            <a:r>
              <a:rPr lang="en-US" dirty="0" smtClean="0"/>
              <a:t> </a:t>
            </a:r>
            <a:r>
              <a:rPr lang="en-US" dirty="0" err="1" smtClean="0"/>
              <a:t>có</a:t>
            </a:r>
            <a:r>
              <a:rPr lang="en-US" baseline="0" dirty="0" smtClean="0"/>
              <a:t> 1 </a:t>
            </a:r>
            <a:r>
              <a:rPr lang="en-US" baseline="0" dirty="0" err="1" smtClean="0"/>
              <a:t>người</a:t>
            </a:r>
            <a:r>
              <a:rPr lang="en-US" baseline="0" dirty="0" smtClean="0"/>
              <a:t> </a:t>
            </a:r>
            <a:r>
              <a:rPr lang="en-US" baseline="0" dirty="0" err="1" smtClean="0"/>
              <a:t>lạ</a:t>
            </a:r>
            <a:r>
              <a:rPr lang="en-US" baseline="0" dirty="0" smtClean="0"/>
              <a:t> </a:t>
            </a:r>
            <a:r>
              <a:rPr lang="en-US" baseline="0" dirty="0" err="1" smtClean="0"/>
              <a:t>hoặc</a:t>
            </a:r>
            <a:r>
              <a:rPr lang="en-US" baseline="0" dirty="0" smtClean="0"/>
              <a:t> </a:t>
            </a:r>
            <a:r>
              <a:rPr lang="en-US" baseline="0" dirty="0" err="1" smtClean="0"/>
              <a:t>người</a:t>
            </a:r>
            <a:r>
              <a:rPr lang="en-US" baseline="0" dirty="0" smtClean="0"/>
              <a:t> </a:t>
            </a:r>
            <a:r>
              <a:rPr lang="en-US" baseline="0" dirty="0" err="1" smtClean="0"/>
              <a:t>quen</a:t>
            </a:r>
            <a:r>
              <a:rPr lang="en-US" baseline="0" dirty="0" smtClean="0"/>
              <a:t> </a:t>
            </a:r>
            <a:r>
              <a:rPr lang="en-US" baseline="0" dirty="0" err="1" smtClean="0"/>
              <a:t>có</a:t>
            </a:r>
            <a:r>
              <a:rPr lang="en-US" baseline="0" dirty="0" smtClean="0"/>
              <a:t> </a:t>
            </a:r>
            <a:r>
              <a:rPr lang="en-US" baseline="0" dirty="0" err="1" smtClean="0"/>
              <a:t>hành</a:t>
            </a:r>
            <a:r>
              <a:rPr lang="en-US" baseline="0" dirty="0" smtClean="0"/>
              <a:t> </a:t>
            </a:r>
            <a:r>
              <a:rPr lang="en-US" baseline="0" dirty="0" err="1" smtClean="0"/>
              <a:t>động</a:t>
            </a:r>
            <a:r>
              <a:rPr lang="en-US" baseline="0" dirty="0" smtClean="0"/>
              <a:t> </a:t>
            </a:r>
            <a:r>
              <a:rPr lang="en-US" baseline="0" dirty="0" err="1" smtClean="0"/>
              <a:t>bất</a:t>
            </a:r>
            <a:r>
              <a:rPr lang="en-US" baseline="0" dirty="0" smtClean="0"/>
              <a:t> </a:t>
            </a:r>
            <a:r>
              <a:rPr lang="en-US" baseline="0" dirty="0" err="1" smtClean="0"/>
              <a:t>thường</a:t>
            </a:r>
            <a:r>
              <a:rPr lang="en-US" baseline="0" dirty="0" smtClean="0"/>
              <a:t> </a:t>
            </a:r>
            <a:r>
              <a:rPr lang="en-US" baseline="0" dirty="0" err="1" smtClean="0"/>
              <a:t>như</a:t>
            </a:r>
            <a:r>
              <a:rPr lang="en-US" baseline="0" dirty="0" smtClean="0"/>
              <a:t> </a:t>
            </a:r>
            <a:r>
              <a:rPr lang="en-US" baseline="0" dirty="0" err="1" smtClean="0"/>
              <a:t>dẫn</a:t>
            </a:r>
            <a:r>
              <a:rPr lang="en-US" baseline="0" dirty="0" smtClean="0"/>
              <a:t> </a:t>
            </a:r>
            <a:r>
              <a:rPr lang="en-US" baseline="0" dirty="0" err="1" smtClean="0"/>
              <a:t>em</a:t>
            </a:r>
            <a:r>
              <a:rPr lang="en-US" baseline="0" dirty="0" smtClean="0"/>
              <a:t> </a:t>
            </a:r>
            <a:r>
              <a:rPr lang="en-US" baseline="0" dirty="0" err="1" smtClean="0"/>
              <a:t>đến</a:t>
            </a:r>
            <a:r>
              <a:rPr lang="en-US" baseline="0" dirty="0" smtClean="0"/>
              <a:t> </a:t>
            </a:r>
            <a:r>
              <a:rPr lang="en-US" baseline="0" dirty="0" err="1" smtClean="0"/>
              <a:t>nơi</a:t>
            </a:r>
            <a:r>
              <a:rPr lang="en-US" baseline="0" dirty="0" smtClean="0"/>
              <a:t> </a:t>
            </a:r>
            <a:r>
              <a:rPr lang="en-US" baseline="0" dirty="0" err="1" smtClean="0"/>
              <a:t>ít</a:t>
            </a:r>
            <a:r>
              <a:rPr lang="en-US" baseline="0" dirty="0" smtClean="0"/>
              <a:t> </a:t>
            </a:r>
            <a:r>
              <a:rPr lang="en-US" baseline="0" dirty="0" err="1" smtClean="0"/>
              <a:t>người</a:t>
            </a:r>
            <a:r>
              <a:rPr lang="en-US" baseline="0" dirty="0" smtClean="0"/>
              <a:t>, </a:t>
            </a:r>
            <a:r>
              <a:rPr lang="en-US" baseline="0" dirty="0" err="1" smtClean="0"/>
              <a:t>kéo</a:t>
            </a:r>
            <a:r>
              <a:rPr lang="en-US" baseline="0" dirty="0" smtClean="0"/>
              <a:t> </a:t>
            </a:r>
            <a:r>
              <a:rPr lang="en-US" baseline="0" dirty="0" err="1" smtClean="0"/>
              <a:t>em</a:t>
            </a:r>
            <a:r>
              <a:rPr lang="en-US" baseline="0" dirty="0" smtClean="0"/>
              <a:t> </a:t>
            </a:r>
            <a:r>
              <a:rPr lang="en-US" baseline="0" dirty="0" err="1" smtClean="0"/>
              <a:t>đi</a:t>
            </a:r>
            <a:r>
              <a:rPr lang="en-US" baseline="0" dirty="0" smtClean="0"/>
              <a:t> </a:t>
            </a:r>
            <a:r>
              <a:rPr lang="en-US" baseline="0" dirty="0" err="1" smtClean="0"/>
              <a:t>nhanh</a:t>
            </a:r>
            <a:r>
              <a:rPr lang="en-US" baseline="0" dirty="0" smtClean="0"/>
              <a:t> </a:t>
            </a:r>
            <a:r>
              <a:rPr lang="en-US" baseline="0" dirty="0" err="1" smtClean="0"/>
              <a:t>thì</a:t>
            </a:r>
            <a:r>
              <a:rPr lang="en-US" baseline="0" dirty="0" smtClean="0"/>
              <a:t> </a:t>
            </a:r>
            <a:r>
              <a:rPr lang="en-US" baseline="0" dirty="0" err="1" smtClean="0"/>
              <a:t>hãy</a:t>
            </a:r>
            <a:r>
              <a:rPr lang="en-US" baseline="0" dirty="0" smtClean="0"/>
              <a:t> la to </a:t>
            </a:r>
            <a:r>
              <a:rPr lang="en-US" baseline="0" dirty="0" err="1" smtClean="0"/>
              <a:t>lên</a:t>
            </a:r>
            <a:r>
              <a:rPr lang="en-US" baseline="0" dirty="0" smtClean="0"/>
              <a:t> </a:t>
            </a:r>
            <a:r>
              <a:rPr lang="en-US" baseline="0" dirty="0" err="1" smtClean="0"/>
              <a:t>cứu</a:t>
            </a:r>
            <a:r>
              <a:rPr lang="en-US" baseline="0" dirty="0" smtClean="0"/>
              <a:t> </a:t>
            </a:r>
            <a:r>
              <a:rPr lang="en-US" baseline="0" dirty="0" err="1" smtClean="0"/>
              <a:t>cháu</a:t>
            </a:r>
            <a:r>
              <a:rPr lang="en-US" baseline="0" dirty="0" smtClean="0"/>
              <a:t> </a:t>
            </a:r>
            <a:r>
              <a:rPr lang="en-US" baseline="0" dirty="0" err="1" smtClean="0"/>
              <a:t>với</a:t>
            </a:r>
            <a:r>
              <a:rPr lang="en-US" baseline="0" dirty="0" smtClean="0"/>
              <a:t> </a:t>
            </a:r>
            <a:r>
              <a:rPr lang="en-US" baseline="0" dirty="0" err="1" smtClean="0"/>
              <a:t>cháu</a:t>
            </a:r>
            <a:r>
              <a:rPr lang="en-US" baseline="0" dirty="0" smtClean="0"/>
              <a:t> </a:t>
            </a:r>
            <a:r>
              <a:rPr lang="en-US" baseline="0" dirty="0" err="1" smtClean="0"/>
              <a:t>ko</a:t>
            </a:r>
            <a:r>
              <a:rPr lang="en-US" baseline="0" dirty="0" smtClean="0"/>
              <a:t> </a:t>
            </a:r>
            <a:r>
              <a:rPr lang="en-US" baseline="0" dirty="0" err="1" smtClean="0"/>
              <a:t>quen</a:t>
            </a:r>
            <a:r>
              <a:rPr lang="en-US" baseline="0" dirty="0" smtClean="0"/>
              <a:t> </a:t>
            </a:r>
            <a:r>
              <a:rPr lang="en-US" baseline="0" dirty="0" err="1" smtClean="0"/>
              <a:t>người</a:t>
            </a:r>
            <a:r>
              <a:rPr lang="en-US" baseline="0" dirty="0" smtClean="0"/>
              <a:t> </a:t>
            </a:r>
            <a:r>
              <a:rPr lang="en-US" baseline="0" dirty="0" err="1" smtClean="0"/>
              <a:t>này</a:t>
            </a:r>
            <a:r>
              <a:rPr lang="en-US" baseline="0" dirty="0" smtClean="0"/>
              <a:t> ạ.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cách</a:t>
            </a:r>
            <a:r>
              <a:rPr lang="en-US" baseline="0" dirty="0" smtClean="0"/>
              <a:t> </a:t>
            </a:r>
            <a:r>
              <a:rPr lang="en-US" baseline="0" dirty="0" err="1" smtClean="0"/>
              <a:t>làm</a:t>
            </a:r>
            <a:r>
              <a:rPr lang="en-US" baseline="0" dirty="0" smtClean="0"/>
              <a:t> </a:t>
            </a:r>
            <a:r>
              <a:rPr lang="en-US" baseline="0" dirty="0" err="1" smtClean="0"/>
              <a:t>tội</a:t>
            </a:r>
            <a:r>
              <a:rPr lang="en-US" baseline="0" dirty="0" smtClean="0"/>
              <a:t> </a:t>
            </a:r>
            <a:r>
              <a:rPr lang="en-US" baseline="0" dirty="0" err="1" smtClean="0"/>
              <a:t>phạm</a:t>
            </a:r>
            <a:r>
              <a:rPr lang="en-US" baseline="0" dirty="0" smtClean="0"/>
              <a:t> </a:t>
            </a:r>
            <a:r>
              <a:rPr lang="en-US" baseline="0" dirty="0" err="1" smtClean="0"/>
              <a:t>sợ</a:t>
            </a:r>
            <a:r>
              <a:rPr lang="en-US" baseline="0" dirty="0" smtClean="0"/>
              <a:t> </a:t>
            </a:r>
            <a:r>
              <a:rPr lang="en-US" baseline="0" dirty="0" err="1" smtClean="0"/>
              <a:t>hãi</a:t>
            </a:r>
            <a:r>
              <a:rPr lang="en-US" baseline="0" dirty="0" smtClean="0"/>
              <a:t> </a:t>
            </a:r>
            <a:r>
              <a:rPr lang="en-US" baseline="0" dirty="0" err="1" smtClean="0"/>
              <a:t>và</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đc</a:t>
            </a:r>
            <a:r>
              <a:rPr lang="en-US" baseline="0" dirty="0" smtClean="0"/>
              <a:t> </a:t>
            </a:r>
            <a:r>
              <a:rPr lang="en-US" baseline="0" dirty="0" err="1" smtClean="0"/>
              <a:t>mọi</a:t>
            </a:r>
            <a:r>
              <a:rPr lang="en-US" baseline="0" dirty="0" smtClean="0"/>
              <a:t> </a:t>
            </a:r>
            <a:r>
              <a:rPr lang="en-US" baseline="0" dirty="0" err="1" smtClean="0"/>
              <a:t>người</a:t>
            </a:r>
            <a:r>
              <a:rPr lang="en-US" baseline="0" dirty="0" smtClean="0"/>
              <a:t> </a:t>
            </a:r>
            <a:r>
              <a:rPr lang="en-US" baseline="0" dirty="0" err="1" smtClean="0"/>
              <a:t>cứu</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14</a:t>
            </a:fld>
            <a:endParaRPr lang="en-US"/>
          </a:p>
        </p:txBody>
      </p:sp>
    </p:spTree>
    <p:extLst>
      <p:ext uri="{BB962C8B-B14F-4D97-AF65-F5344CB8AC3E}">
        <p14:creationId xmlns:p14="http://schemas.microsoft.com/office/powerpoint/2010/main" val="2799994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Nếu</a:t>
            </a:r>
            <a:r>
              <a:rPr lang="en-US" dirty="0" smtClean="0"/>
              <a:t> </a:t>
            </a:r>
            <a:r>
              <a:rPr lang="en-US" dirty="0" err="1" smtClean="0"/>
              <a:t>có</a:t>
            </a:r>
            <a:r>
              <a:rPr lang="en-US" baseline="0" dirty="0" smtClean="0"/>
              <a:t> </a:t>
            </a:r>
            <a:r>
              <a:rPr lang="en-US" baseline="0" dirty="0" err="1" smtClean="0"/>
              <a:t>người</a:t>
            </a:r>
            <a:r>
              <a:rPr lang="en-US" baseline="0" dirty="0" smtClean="0"/>
              <a:t> </a:t>
            </a:r>
            <a:r>
              <a:rPr lang="en-US" baseline="0" dirty="0" err="1" smtClean="0"/>
              <a:t>lạ</a:t>
            </a:r>
            <a:r>
              <a:rPr lang="en-US" baseline="0" dirty="0" smtClean="0"/>
              <a:t> </a:t>
            </a:r>
            <a:r>
              <a:rPr lang="en-US" baseline="0" dirty="0" err="1" smtClean="0"/>
              <a:t>bắt</a:t>
            </a:r>
            <a:r>
              <a:rPr lang="en-US" baseline="0" dirty="0" smtClean="0"/>
              <a:t> </a:t>
            </a:r>
            <a:r>
              <a:rPr lang="en-US" baseline="0" dirty="0" err="1" smtClean="0"/>
              <a:t>chuyện</a:t>
            </a:r>
            <a:r>
              <a:rPr lang="en-US" baseline="0" dirty="0" smtClean="0"/>
              <a:t> </a:t>
            </a:r>
            <a:r>
              <a:rPr lang="en-US" baseline="0" dirty="0" err="1" smtClean="0"/>
              <a:t>với</a:t>
            </a:r>
            <a:r>
              <a:rPr lang="en-US" baseline="0" dirty="0" smtClean="0"/>
              <a:t> </a:t>
            </a:r>
            <a:r>
              <a:rPr lang="en-US" baseline="0" dirty="0" err="1" smtClean="0"/>
              <a:t>em</a:t>
            </a:r>
            <a:r>
              <a:rPr lang="en-US" baseline="0" dirty="0" smtClean="0"/>
              <a:t>, </a:t>
            </a:r>
            <a:r>
              <a:rPr lang="en-US" baseline="0" dirty="0" err="1" smtClean="0"/>
              <a:t>nếu</a:t>
            </a:r>
            <a:r>
              <a:rPr lang="en-US" baseline="0" dirty="0" smtClean="0"/>
              <a:t> </a:t>
            </a:r>
            <a:r>
              <a:rPr lang="en-US" baseline="0" dirty="0" err="1" smtClean="0"/>
              <a:t>cuộc</a:t>
            </a:r>
            <a:r>
              <a:rPr lang="en-US" baseline="0" dirty="0" smtClean="0"/>
              <a:t> </a:t>
            </a:r>
            <a:r>
              <a:rPr lang="en-US" baseline="0" dirty="0" err="1" smtClean="0"/>
              <a:t>nói</a:t>
            </a:r>
            <a:r>
              <a:rPr lang="en-US" baseline="0" dirty="0" smtClean="0"/>
              <a:t> </a:t>
            </a:r>
            <a:r>
              <a:rPr lang="en-US" baseline="0" dirty="0" err="1" smtClean="0"/>
              <a:t>chuyện</a:t>
            </a:r>
            <a:r>
              <a:rPr lang="en-US" baseline="0" dirty="0" smtClean="0"/>
              <a:t> </a:t>
            </a:r>
            <a:r>
              <a:rPr lang="en-US" baseline="0" dirty="0" err="1" smtClean="0"/>
              <a:t>ngắn</a:t>
            </a:r>
            <a:r>
              <a:rPr lang="en-US" baseline="0" dirty="0" smtClean="0"/>
              <a:t> </a:t>
            </a:r>
            <a:r>
              <a:rPr lang="en-US" baseline="0" dirty="0" err="1" smtClean="0"/>
              <a:t>thì</a:t>
            </a:r>
            <a:r>
              <a:rPr lang="en-US" baseline="0" dirty="0" smtClean="0"/>
              <a:t> </a:t>
            </a:r>
            <a:r>
              <a:rPr lang="en-US" baseline="0" dirty="0" err="1" smtClean="0"/>
              <a:t>hãy</a:t>
            </a:r>
            <a:r>
              <a:rPr lang="en-US" baseline="0" dirty="0" smtClean="0"/>
              <a:t> </a:t>
            </a:r>
            <a:r>
              <a:rPr lang="en-US" baseline="0" dirty="0" err="1" smtClean="0"/>
              <a:t>giữ</a:t>
            </a:r>
            <a:r>
              <a:rPr lang="en-US" baseline="0" dirty="0" smtClean="0"/>
              <a:t> </a:t>
            </a:r>
            <a:r>
              <a:rPr lang="en-US" baseline="0" dirty="0" err="1" smtClean="0"/>
              <a:t>khoảng</a:t>
            </a:r>
            <a:r>
              <a:rPr lang="en-US" baseline="0" dirty="0" smtClean="0"/>
              <a:t> </a:t>
            </a:r>
            <a:r>
              <a:rPr lang="en-US" baseline="0" dirty="0" err="1" smtClean="0"/>
              <a:t>cách</a:t>
            </a:r>
            <a:r>
              <a:rPr lang="en-US" baseline="0" dirty="0" smtClean="0"/>
              <a:t> 5 </a:t>
            </a:r>
            <a:r>
              <a:rPr lang="en-US" baseline="0" dirty="0" err="1" smtClean="0"/>
              <a:t>bước</a:t>
            </a:r>
            <a:r>
              <a:rPr lang="en-US" baseline="0" dirty="0" smtClean="0"/>
              <a:t> </a:t>
            </a:r>
            <a:r>
              <a:rPr lang="en-US" baseline="0" dirty="0" err="1" smtClean="0"/>
              <a:t>chân</a:t>
            </a:r>
            <a:r>
              <a:rPr lang="en-US" baseline="0" dirty="0" smtClean="0"/>
              <a:t> </a:t>
            </a:r>
            <a:r>
              <a:rPr lang="en-US" baseline="0" dirty="0" err="1" smtClean="0"/>
              <a:t>nhé</a:t>
            </a:r>
            <a:r>
              <a:rPr lang="en-US" baseline="0" dirty="0" smtClean="0"/>
              <a:t> . </a:t>
            </a:r>
            <a:r>
              <a:rPr lang="en-US" baseline="0" dirty="0" err="1" smtClean="0"/>
              <a:t>Nếu</a:t>
            </a:r>
            <a:r>
              <a:rPr lang="en-US" baseline="0" dirty="0" smtClean="0"/>
              <a:t> </a:t>
            </a:r>
            <a:r>
              <a:rPr lang="en-US" baseline="0" dirty="0" err="1" smtClean="0"/>
              <a:t>người</a:t>
            </a:r>
            <a:r>
              <a:rPr lang="en-US" baseline="0" dirty="0" smtClean="0"/>
              <a:t> </a:t>
            </a:r>
            <a:r>
              <a:rPr lang="en-US" baseline="0" dirty="0" err="1" smtClean="0"/>
              <a:t>kia</a:t>
            </a:r>
            <a:r>
              <a:rPr lang="en-US" baseline="0" dirty="0" smtClean="0"/>
              <a:t> </a:t>
            </a:r>
            <a:r>
              <a:rPr lang="en-US" baseline="0" dirty="0" err="1" smtClean="0"/>
              <a:t>muốn</a:t>
            </a:r>
            <a:r>
              <a:rPr lang="en-US" baseline="0" dirty="0" smtClean="0"/>
              <a:t> </a:t>
            </a:r>
            <a:r>
              <a:rPr lang="en-US" baseline="0" dirty="0" err="1" smtClean="0"/>
              <a:t>nói</a:t>
            </a:r>
            <a:r>
              <a:rPr lang="en-US" baseline="0" dirty="0" smtClean="0"/>
              <a:t> </a:t>
            </a:r>
            <a:r>
              <a:rPr lang="en-US" baseline="0" dirty="0" err="1" smtClean="0"/>
              <a:t>chuyện</a:t>
            </a:r>
            <a:r>
              <a:rPr lang="en-US" baseline="0" dirty="0" smtClean="0"/>
              <a:t> </a:t>
            </a:r>
            <a:r>
              <a:rPr lang="en-US" baseline="0" dirty="0" err="1" smtClean="0"/>
              <a:t>lâu</a:t>
            </a:r>
            <a:r>
              <a:rPr lang="en-US" baseline="0" dirty="0" smtClean="0"/>
              <a:t> </a:t>
            </a:r>
            <a:r>
              <a:rPr lang="en-US" baseline="0" dirty="0" err="1" smtClean="0"/>
              <a:t>thì</a:t>
            </a:r>
            <a:r>
              <a:rPr lang="en-US" baseline="0" dirty="0" smtClean="0"/>
              <a:t> </a:t>
            </a:r>
            <a:r>
              <a:rPr lang="en-US" baseline="0" dirty="0" err="1" smtClean="0"/>
              <a:t>hãy</a:t>
            </a:r>
            <a:r>
              <a:rPr lang="en-US" baseline="0" dirty="0" smtClean="0"/>
              <a:t> </a:t>
            </a:r>
            <a:r>
              <a:rPr lang="en-US" baseline="0" dirty="0" err="1" smtClean="0"/>
              <a:t>bỏ</a:t>
            </a:r>
            <a:r>
              <a:rPr lang="en-US" baseline="0" dirty="0" smtClean="0"/>
              <a:t> </a:t>
            </a:r>
            <a:r>
              <a:rPr lang="en-US" baseline="0" dirty="0" err="1" smtClean="0"/>
              <a:t>đi</a:t>
            </a:r>
            <a:r>
              <a:rPr lang="en-US" baseline="0" dirty="0" smtClean="0"/>
              <a:t> </a:t>
            </a:r>
            <a:r>
              <a:rPr lang="en-US" baseline="0" dirty="0" err="1" smtClean="0"/>
              <a:t>nhé</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15</a:t>
            </a:fld>
            <a:endParaRPr lang="en-US"/>
          </a:p>
        </p:txBody>
      </p:sp>
    </p:spTree>
    <p:extLst>
      <p:ext uri="{BB962C8B-B14F-4D97-AF65-F5344CB8AC3E}">
        <p14:creationId xmlns:p14="http://schemas.microsoft.com/office/powerpoint/2010/main" val="316696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a:t>
            </a:r>
            <a:r>
              <a:rPr lang="vi-VN" sz="1200" b="1" i="0" kern="1200" dirty="0" smtClean="0">
                <a:solidFill>
                  <a:schemeClr val="tx1"/>
                </a:solidFill>
                <a:effectLst/>
                <a:latin typeface="+mn-lt"/>
                <a:ea typeface="+mn-ea"/>
                <a:cs typeface="+mn-cs"/>
              </a:rPr>
              <a:t>uyệt đối không được để người lạ biết trẻ ở nhà một mình:</a:t>
            </a:r>
            <a:r>
              <a:rPr lang="vi-VN" sz="1200" b="0" i="0" kern="1200" dirty="0" smtClean="0">
                <a:solidFill>
                  <a:schemeClr val="tx1"/>
                </a:solidFill>
                <a:effectLst/>
                <a:latin typeface="+mn-lt"/>
                <a:ea typeface="+mn-ea"/>
                <a:cs typeface="+mn-cs"/>
              </a:rPr>
              <a:t> Nếu người lạ gọi cửa và không trả lời là ai, thì bé tuyệt đối không được mở cửa, dù chỉ  mở hé. Ngoài ra, trẻ không nên cho người lạ biết rằng đang ở nhà một mình, dù đó là bạn thân của bố mẹ hay</a:t>
            </a:r>
            <a:r>
              <a:rPr lang="en-US" sz="1200" b="0" i="0" kern="1200" dirty="0" err="1" smtClean="0">
                <a:solidFill>
                  <a:schemeClr val="tx1"/>
                </a:solidFill>
                <a:effectLst/>
                <a:latin typeface="+mn-lt"/>
                <a:ea typeface="+mn-ea"/>
                <a:cs typeface="+mn-cs"/>
              </a:rPr>
              <a:t>hàng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xóm</a:t>
            </a:r>
            <a:r>
              <a:rPr lang="vi-VN" sz="1200" b="0" i="0" kern="1200" dirty="0" smtClean="0">
                <a:solidFill>
                  <a:schemeClr val="tx1"/>
                </a:solidFill>
                <a:effectLst/>
                <a:latin typeface="+mn-lt"/>
                <a:ea typeface="+mn-ea"/>
                <a:cs typeface="+mn-cs"/>
              </a:rPr>
              <a:t>. Nếu người đó vẫn chưa chịu đi và có ý định mở cửa xông vào nhà, trẻ nên gọi điện ngay cho bố mẹ hoặc </a:t>
            </a:r>
            <a:r>
              <a:rPr lang="en-US" sz="1200" b="0" i="0" kern="1200" dirty="0" err="1" smtClean="0">
                <a:solidFill>
                  <a:schemeClr val="tx1"/>
                </a:solidFill>
                <a:effectLst/>
                <a:latin typeface="+mn-lt"/>
                <a:ea typeface="+mn-ea"/>
                <a:cs typeface="+mn-cs"/>
              </a:rPr>
              <a:t>nhờ</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tới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sự</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trợ</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giúp</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của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những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người</a:t>
            </a:r>
            <a:r>
              <a:rPr lang="en-US" sz="1200" b="0" i="0" kern="1200" baseline="0" dirty="0" smtClean="0">
                <a:solidFill>
                  <a:schemeClr val="tx1"/>
                </a:solidFill>
                <a:effectLst/>
                <a:latin typeface="+mn-lt"/>
                <a:ea typeface="+mn-ea"/>
                <a:cs typeface="+mn-cs"/>
              </a:rPr>
              <a:t> tin </a:t>
            </a:r>
            <a:r>
              <a:rPr lang="en-US" sz="1200" b="0" i="0" kern="1200" baseline="0" dirty="0" err="1" smtClean="0">
                <a:solidFill>
                  <a:schemeClr val="tx1"/>
                </a:solidFill>
                <a:effectLst/>
                <a:latin typeface="+mn-lt"/>
                <a:ea typeface="+mn-ea"/>
                <a:cs typeface="+mn-cs"/>
              </a:rPr>
              <a:t>cậy</a:t>
            </a:r>
            <a:r>
              <a:rPr lang="en-US" sz="1200" b="0" i="0" kern="1200" baseline="0" dirty="0" smtClean="0">
                <a:solidFill>
                  <a:schemeClr val="tx1"/>
                </a:solidFill>
                <a:effectLst/>
                <a:latin typeface="+mn-lt"/>
                <a:ea typeface="+mn-ea"/>
                <a:cs typeface="+mn-cs"/>
              </a:rPr>
              <a:t> . </a:t>
            </a:r>
            <a:r>
              <a:rPr lang="en-US" sz="1200" b="0" i="0" kern="1200" baseline="0" dirty="0" err="1" smtClean="0">
                <a:solidFill>
                  <a:schemeClr val="tx1"/>
                </a:solidFill>
                <a:effectLst/>
                <a:latin typeface="+mn-lt"/>
                <a:ea typeface="+mn-ea"/>
                <a:cs typeface="+mn-cs"/>
              </a:rPr>
              <a:t>Bé</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hãy</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nói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với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ba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mẹ</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lập</a:t>
            </a:r>
            <a:r>
              <a:rPr lang="en-US" sz="1200" b="0" i="0" kern="1200" baseline="0" dirty="0" smtClean="0">
                <a:solidFill>
                  <a:schemeClr val="tx1"/>
                </a:solidFill>
                <a:effectLst/>
                <a:latin typeface="+mn-lt"/>
                <a:ea typeface="+mn-ea"/>
                <a:cs typeface="+mn-cs"/>
              </a:rPr>
              <a:t> 1 </a:t>
            </a:r>
            <a:r>
              <a:rPr lang="en-US" sz="1200" b="0" i="0" kern="1200" baseline="0" dirty="0" err="1" smtClean="0">
                <a:solidFill>
                  <a:schemeClr val="tx1"/>
                </a:solidFill>
                <a:effectLst/>
                <a:latin typeface="+mn-lt"/>
                <a:ea typeface="+mn-ea"/>
                <a:cs typeface="+mn-cs"/>
              </a:rPr>
              <a:t>quyển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số</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những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số</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liên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lạc</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khẩn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cấp</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như</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công</a:t>
            </a:r>
            <a:r>
              <a:rPr lang="en-US" sz="1200" b="0" i="0" kern="1200" baseline="0" dirty="0" smtClean="0">
                <a:solidFill>
                  <a:schemeClr val="tx1"/>
                </a:solidFill>
                <a:effectLst/>
                <a:latin typeface="+mn-lt"/>
                <a:ea typeface="+mn-ea"/>
                <a:cs typeface="+mn-cs"/>
              </a:rPr>
              <a:t> an,…….</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16</a:t>
            </a:fld>
            <a:endParaRPr lang="en-US"/>
          </a:p>
        </p:txBody>
      </p:sp>
    </p:spTree>
    <p:extLst>
      <p:ext uri="{BB962C8B-B14F-4D97-AF65-F5344CB8AC3E}">
        <p14:creationId xmlns:p14="http://schemas.microsoft.com/office/powerpoint/2010/main" val="53373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Ngày</a:t>
            </a:r>
            <a:r>
              <a:rPr lang="en-US" baseline="0" dirty="0" smtClean="0"/>
              <a:t> nay </a:t>
            </a:r>
            <a:r>
              <a:rPr lang="en-US" baseline="0" dirty="0" err="1" smtClean="0"/>
              <a:t>có</a:t>
            </a:r>
            <a:r>
              <a:rPr lang="en-US" baseline="0" dirty="0" smtClean="0"/>
              <a:t> </a:t>
            </a:r>
            <a:r>
              <a:rPr lang="en-US" baseline="0" dirty="0" err="1" smtClean="0"/>
              <a:t>rất</a:t>
            </a:r>
            <a:r>
              <a:rPr lang="en-US" baseline="0" dirty="0" smtClean="0"/>
              <a:t> </a:t>
            </a:r>
            <a:r>
              <a:rPr lang="en-US" baseline="0" dirty="0" err="1" smtClean="0"/>
              <a:t>nhiều</a:t>
            </a:r>
            <a:r>
              <a:rPr lang="en-US" baseline="0" dirty="0" smtClean="0"/>
              <a:t> </a:t>
            </a:r>
            <a:r>
              <a:rPr lang="en-US" baseline="0" dirty="0" err="1" smtClean="0"/>
              <a:t>người</a:t>
            </a:r>
            <a:r>
              <a:rPr lang="en-US" baseline="0" dirty="0" smtClean="0"/>
              <a:t> </a:t>
            </a:r>
            <a:r>
              <a:rPr lang="en-US" baseline="0" dirty="0" err="1" smtClean="0"/>
              <a:t>có</a:t>
            </a:r>
            <a:r>
              <a:rPr lang="en-US" baseline="0" dirty="0" smtClean="0"/>
              <a:t> ý </a:t>
            </a:r>
            <a:r>
              <a:rPr lang="en-US" baseline="0" dirty="0" err="1" smtClean="0"/>
              <a:t>định</a:t>
            </a:r>
            <a:r>
              <a:rPr lang="en-US" baseline="0" dirty="0" smtClean="0"/>
              <a:t> </a:t>
            </a:r>
            <a:r>
              <a:rPr lang="en-US" baseline="0" dirty="0" err="1" smtClean="0"/>
              <a:t>xấu</a:t>
            </a:r>
            <a:r>
              <a:rPr lang="en-US" baseline="0" dirty="0" smtClean="0"/>
              <a:t> </a:t>
            </a:r>
            <a:r>
              <a:rPr lang="en-US" baseline="0" dirty="0" err="1" smtClean="0"/>
              <a:t>với</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mà</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ko</a:t>
            </a:r>
            <a:r>
              <a:rPr lang="en-US" baseline="0" dirty="0" smtClean="0"/>
              <a:t> </a:t>
            </a:r>
            <a:r>
              <a:rPr lang="en-US" baseline="0" dirty="0" err="1" smtClean="0"/>
              <a:t>thể</a:t>
            </a:r>
            <a:r>
              <a:rPr lang="en-US" baseline="0" dirty="0" smtClean="0"/>
              <a:t> </a:t>
            </a:r>
            <a:r>
              <a:rPr lang="en-US" baseline="0" dirty="0" err="1" smtClean="0"/>
              <a:t>biết</a:t>
            </a:r>
            <a:r>
              <a:rPr lang="en-US" baseline="0" dirty="0" smtClean="0"/>
              <a:t>. </a:t>
            </a:r>
            <a:r>
              <a:rPr lang="en-US" baseline="0" dirty="0" err="1" smtClean="0"/>
              <a:t>Vì</a:t>
            </a:r>
            <a:r>
              <a:rPr lang="en-US" baseline="0" dirty="0" smtClean="0"/>
              <a:t> </a:t>
            </a:r>
            <a:r>
              <a:rPr lang="en-US" baseline="0" dirty="0" err="1" smtClean="0"/>
              <a:t>vậy</a:t>
            </a:r>
            <a:r>
              <a:rPr lang="en-US" baseline="0" dirty="0" smtClean="0"/>
              <a:t> </a:t>
            </a:r>
            <a:r>
              <a:rPr lang="en-US" baseline="0" dirty="0" err="1" smtClean="0"/>
              <a:t>hãy</a:t>
            </a:r>
            <a:r>
              <a:rPr lang="en-US" baseline="0" dirty="0" smtClean="0"/>
              <a:t> </a:t>
            </a:r>
            <a:r>
              <a:rPr lang="en-US" baseline="0" dirty="0" err="1" smtClean="0"/>
              <a:t>ghi</a:t>
            </a:r>
            <a:r>
              <a:rPr lang="en-US" baseline="0" dirty="0" smtClean="0"/>
              <a:t> </a:t>
            </a:r>
            <a:r>
              <a:rPr lang="en-US" baseline="0" dirty="0" err="1" smtClean="0"/>
              <a:t>nhớ</a:t>
            </a:r>
            <a:r>
              <a:rPr lang="en-US" baseline="0" dirty="0" smtClean="0"/>
              <a:t> </a:t>
            </a:r>
            <a:r>
              <a:rPr lang="en-US" baseline="0" dirty="0" err="1" smtClean="0"/>
              <a:t>những</a:t>
            </a:r>
            <a:r>
              <a:rPr lang="en-US" baseline="0" dirty="0" smtClean="0"/>
              <a:t> </a:t>
            </a:r>
            <a:r>
              <a:rPr lang="en-US" baseline="0" dirty="0" err="1" smtClean="0"/>
              <a:t>quy</a:t>
            </a:r>
            <a:r>
              <a:rPr lang="en-US" baseline="0" dirty="0" smtClean="0"/>
              <a:t> </a:t>
            </a:r>
            <a:r>
              <a:rPr lang="en-US" baseline="0" dirty="0" err="1" smtClean="0"/>
              <a:t>tắc</a:t>
            </a:r>
            <a:r>
              <a:rPr lang="en-US" baseline="0" dirty="0" smtClean="0"/>
              <a:t> </a:t>
            </a:r>
            <a:r>
              <a:rPr lang="en-US" baseline="0" dirty="0" err="1" smtClean="0"/>
              <a:t>mà</a:t>
            </a:r>
            <a:r>
              <a:rPr lang="en-US" baseline="0" dirty="0" smtClean="0"/>
              <a:t> </a:t>
            </a:r>
            <a:r>
              <a:rPr lang="en-US" baseline="0" dirty="0" err="1" smtClean="0"/>
              <a:t>chị</a:t>
            </a:r>
            <a:r>
              <a:rPr lang="en-US" baseline="0" dirty="0" smtClean="0"/>
              <a:t> </a:t>
            </a: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để</a:t>
            </a:r>
            <a:r>
              <a:rPr lang="en-US" baseline="0" dirty="0" smtClean="0"/>
              <a:t> </a:t>
            </a:r>
            <a:r>
              <a:rPr lang="en-US" baseline="0" dirty="0" err="1" smtClean="0"/>
              <a:t>tự</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mình</a:t>
            </a:r>
            <a:r>
              <a:rPr lang="en-US" baseline="0" dirty="0" smtClean="0"/>
              <a:t> </a:t>
            </a:r>
            <a:r>
              <a:rPr lang="en-US" baseline="0" dirty="0" err="1" smtClean="0"/>
              <a:t>khỏi</a:t>
            </a:r>
            <a:r>
              <a:rPr lang="en-US" baseline="0" dirty="0" smtClean="0"/>
              <a:t> </a:t>
            </a:r>
            <a:r>
              <a:rPr lang="en-US" baseline="0" dirty="0" err="1" smtClean="0"/>
              <a:t>ông</a:t>
            </a:r>
            <a:r>
              <a:rPr lang="en-US" baseline="0" dirty="0" smtClean="0"/>
              <a:t> </a:t>
            </a:r>
            <a:r>
              <a:rPr lang="en-US" baseline="0" dirty="0" err="1" smtClean="0"/>
              <a:t>kẹ</a:t>
            </a:r>
            <a:r>
              <a:rPr lang="en-US" baseline="0" dirty="0" smtClean="0"/>
              <a:t> </a:t>
            </a:r>
            <a:r>
              <a:rPr lang="en-US" baseline="0" dirty="0" err="1" smtClean="0"/>
              <a:t>nhé</a:t>
            </a:r>
            <a:r>
              <a:rPr lang="en-US" baseline="0" dirty="0" smtClean="0"/>
              <a:t>. </a:t>
            </a:r>
          </a:p>
          <a:p>
            <a:r>
              <a:rPr lang="en-US" baseline="0" dirty="0" err="1" smtClean="0"/>
              <a:t>Mà</a:t>
            </a:r>
            <a:r>
              <a:rPr lang="en-US" baseline="0" dirty="0" smtClean="0"/>
              <a:t> </a:t>
            </a:r>
            <a:r>
              <a:rPr lang="en-US" baseline="0" dirty="0" err="1" smtClean="0"/>
              <a:t>nhớ</a:t>
            </a:r>
            <a:r>
              <a:rPr lang="en-US" baseline="0" dirty="0" smtClean="0"/>
              <a:t> </a:t>
            </a:r>
            <a:r>
              <a:rPr lang="en-US" baseline="0" dirty="0" err="1" smtClean="0"/>
              <a:t>lời</a:t>
            </a:r>
            <a:r>
              <a:rPr lang="en-US" baseline="0" dirty="0" smtClean="0"/>
              <a:t> </a:t>
            </a:r>
            <a:r>
              <a:rPr lang="en-US" baseline="0" dirty="0" err="1" smtClean="0"/>
              <a:t>chị</a:t>
            </a:r>
            <a:r>
              <a:rPr lang="en-US" baseline="0" dirty="0" smtClean="0"/>
              <a:t> </a:t>
            </a:r>
            <a:r>
              <a:rPr lang="en-US" baseline="0" dirty="0" err="1" smtClean="0"/>
              <a:t>dặn</a:t>
            </a:r>
            <a:r>
              <a:rPr lang="en-US" baseline="0" dirty="0" smtClean="0"/>
              <a:t> </a:t>
            </a:r>
            <a:r>
              <a:rPr lang="en-US" baseline="0" dirty="0" err="1" smtClean="0"/>
              <a:t>có</a:t>
            </a:r>
            <a:r>
              <a:rPr lang="en-US" baseline="0" dirty="0" smtClean="0"/>
              <a:t> </a:t>
            </a:r>
            <a:r>
              <a:rPr lang="en-US" baseline="0" dirty="0" err="1" smtClean="0"/>
              <a:t>chuyện</a:t>
            </a:r>
            <a:r>
              <a:rPr lang="en-US" baseline="0" dirty="0" smtClean="0"/>
              <a:t> </a:t>
            </a:r>
            <a:r>
              <a:rPr lang="en-US" baseline="0" dirty="0" err="1" smtClean="0"/>
              <a:t>gì</a:t>
            </a:r>
            <a:r>
              <a:rPr lang="en-US" baseline="0" dirty="0" smtClean="0"/>
              <a:t> </a:t>
            </a:r>
            <a:r>
              <a:rPr lang="en-US" baseline="0" dirty="0" err="1" smtClean="0"/>
              <a:t>hãy</a:t>
            </a:r>
            <a:r>
              <a:rPr lang="en-US" baseline="0" dirty="0" smtClean="0"/>
              <a:t> </a:t>
            </a:r>
            <a:r>
              <a:rPr lang="en-US" baseline="0" dirty="0" err="1" smtClean="0"/>
              <a:t>tâm</a:t>
            </a:r>
            <a:r>
              <a:rPr lang="en-US" baseline="0" dirty="0" smtClean="0"/>
              <a:t> </a:t>
            </a:r>
            <a:r>
              <a:rPr lang="en-US" baseline="0" dirty="0" err="1" smtClean="0"/>
              <a:t>sự</a:t>
            </a:r>
            <a:r>
              <a:rPr lang="en-US" baseline="0" dirty="0" smtClean="0"/>
              <a:t> chia </a:t>
            </a:r>
            <a:r>
              <a:rPr lang="en-US" baseline="0" dirty="0" err="1" smtClean="0"/>
              <a:t>sẽ</a:t>
            </a:r>
            <a:r>
              <a:rPr lang="en-US" baseline="0" dirty="0" smtClean="0"/>
              <a:t> </a:t>
            </a:r>
            <a:r>
              <a:rPr lang="en-US" baseline="0" dirty="0" err="1" smtClean="0"/>
              <a:t>ngay</a:t>
            </a:r>
            <a:r>
              <a:rPr lang="en-US" baseline="0" dirty="0" smtClean="0"/>
              <a:t> </a:t>
            </a:r>
            <a:r>
              <a:rPr lang="en-US" baseline="0" dirty="0" err="1" smtClean="0"/>
              <a:t>cho</a:t>
            </a:r>
            <a:r>
              <a:rPr lang="en-US" baseline="0" dirty="0" smtClean="0"/>
              <a:t> </a:t>
            </a:r>
            <a:r>
              <a:rPr lang="en-US" baseline="0" dirty="0" err="1" smtClean="0"/>
              <a:t>ba</a:t>
            </a:r>
            <a:r>
              <a:rPr lang="en-US" baseline="0" dirty="0" smtClean="0"/>
              <a:t>, </a:t>
            </a:r>
            <a:r>
              <a:rPr lang="en-US" baseline="0" dirty="0" err="1" smtClean="0"/>
              <a:t>mẹ</a:t>
            </a:r>
            <a:r>
              <a:rPr lang="en-US" baseline="0" dirty="0" smtClean="0"/>
              <a:t> </a:t>
            </a:r>
            <a:r>
              <a:rPr lang="en-US" baseline="0" dirty="0" err="1" smtClean="0"/>
              <a:t>hoặc</a:t>
            </a:r>
            <a:r>
              <a:rPr lang="en-US" baseline="0" dirty="0" smtClean="0"/>
              <a:t> </a:t>
            </a:r>
            <a:r>
              <a:rPr lang="en-US" baseline="0" dirty="0" err="1" smtClean="0"/>
              <a:t>lên</a:t>
            </a:r>
            <a:r>
              <a:rPr lang="en-US" baseline="0" dirty="0" smtClean="0"/>
              <a:t> </a:t>
            </a:r>
            <a:r>
              <a:rPr lang="en-US" baseline="0" dirty="0" err="1" smtClean="0"/>
              <a:t>lớp</a:t>
            </a:r>
            <a:r>
              <a:rPr lang="en-US" baseline="0" dirty="0" smtClean="0"/>
              <a:t> 9g1 chia </a:t>
            </a:r>
            <a:r>
              <a:rPr lang="en-US" baseline="0" dirty="0" err="1" smtClean="0"/>
              <a:t>sẽ</a:t>
            </a:r>
            <a:r>
              <a:rPr lang="en-US" baseline="0" dirty="0" smtClean="0"/>
              <a:t> </a:t>
            </a:r>
            <a:r>
              <a:rPr lang="en-US" baseline="0" dirty="0" err="1" smtClean="0"/>
              <a:t>cùng</a:t>
            </a:r>
            <a:r>
              <a:rPr lang="en-US" baseline="0" dirty="0" smtClean="0"/>
              <a:t> </a:t>
            </a:r>
            <a:r>
              <a:rPr lang="en-US" baseline="0" dirty="0" err="1" smtClean="0"/>
              <a:t>tụi</a:t>
            </a:r>
            <a:r>
              <a:rPr lang="en-US" baseline="0" dirty="0" smtClean="0"/>
              <a:t> </a:t>
            </a:r>
            <a:r>
              <a:rPr lang="en-US" baseline="0" dirty="0" err="1" smtClean="0"/>
              <a:t>chị</a:t>
            </a:r>
            <a:r>
              <a:rPr lang="en-US" baseline="0" dirty="0" smtClean="0"/>
              <a:t> </a:t>
            </a:r>
            <a:r>
              <a:rPr lang="en-US" baseline="0" dirty="0" err="1" smtClean="0"/>
              <a:t>nhé</a:t>
            </a:r>
            <a:r>
              <a:rPr lang="en-US" baseline="0" dirty="0" smtClean="0"/>
              <a:t>. </a:t>
            </a:r>
          </a:p>
          <a:p>
            <a:r>
              <a:rPr lang="en-US" baseline="0" dirty="0" err="1" smtClean="0"/>
              <a:t>Buổi</a:t>
            </a:r>
            <a:r>
              <a:rPr lang="en-US" baseline="0" dirty="0" smtClean="0"/>
              <a:t> talk show </a:t>
            </a:r>
            <a:r>
              <a:rPr lang="en-US" baseline="0" dirty="0" err="1" smtClean="0"/>
              <a:t>này</a:t>
            </a:r>
            <a:r>
              <a:rPr lang="en-US" baseline="0" dirty="0" smtClean="0"/>
              <a:t> </a:t>
            </a:r>
            <a:r>
              <a:rPr lang="en-US" baseline="0" dirty="0" err="1" smtClean="0"/>
              <a:t>đến</a:t>
            </a:r>
            <a:r>
              <a:rPr lang="en-US" baseline="0" dirty="0" smtClean="0"/>
              <a:t>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kết</a:t>
            </a:r>
            <a:r>
              <a:rPr lang="en-US" baseline="0" dirty="0" smtClean="0"/>
              <a:t> </a:t>
            </a:r>
            <a:r>
              <a:rPr lang="en-US" baseline="0" dirty="0" err="1" smtClean="0"/>
              <a:t>thúc</a:t>
            </a:r>
            <a:r>
              <a:rPr lang="en-US" baseline="0" dirty="0" smtClean="0"/>
              <a:t> </a:t>
            </a:r>
            <a:r>
              <a:rPr lang="en-US" baseline="0" dirty="0" err="1" smtClean="0"/>
              <a:t>rồi</a:t>
            </a:r>
            <a:r>
              <a:rPr lang="en-US" baseline="0" dirty="0" smtClean="0"/>
              <a:t>. </a:t>
            </a:r>
            <a:r>
              <a:rPr lang="en-US" baseline="0" dirty="0" err="1" smtClean="0"/>
              <a:t>Chị</a:t>
            </a:r>
            <a:r>
              <a:rPr lang="en-US" baseline="0" dirty="0" smtClean="0"/>
              <a:t> hi </a:t>
            </a:r>
            <a:r>
              <a:rPr lang="en-US" baseline="0" dirty="0" err="1" smtClean="0"/>
              <a:t>vọng</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lớn</a:t>
            </a:r>
            <a:r>
              <a:rPr lang="en-US" baseline="0" dirty="0" smtClean="0"/>
              <a:t> </a:t>
            </a:r>
            <a:r>
              <a:rPr lang="en-US" baseline="0" dirty="0" err="1" smtClean="0"/>
              <a:t>lên</a:t>
            </a:r>
            <a:r>
              <a:rPr lang="en-US" baseline="0" dirty="0" smtClean="0"/>
              <a:t> </a:t>
            </a:r>
            <a:r>
              <a:rPr lang="en-US" baseline="0" dirty="0" err="1" smtClean="0"/>
              <a:t>khỏe</a:t>
            </a:r>
            <a:r>
              <a:rPr lang="en-US" baseline="0" dirty="0" smtClean="0"/>
              <a:t> </a:t>
            </a:r>
            <a:r>
              <a:rPr lang="en-US" baseline="0" dirty="0" err="1" smtClean="0"/>
              <a:t>mạnh</a:t>
            </a:r>
            <a:r>
              <a:rPr lang="en-US" baseline="0" dirty="0" smtClean="0"/>
              <a:t> </a:t>
            </a:r>
            <a:r>
              <a:rPr lang="en-US" baseline="0" dirty="0" err="1" smtClean="0"/>
              <a:t>học</a:t>
            </a:r>
            <a:r>
              <a:rPr lang="en-US" baseline="0" dirty="0" smtClean="0"/>
              <a:t> </a:t>
            </a:r>
            <a:r>
              <a:rPr lang="en-US" baseline="0" dirty="0" err="1" smtClean="0"/>
              <a:t>hành</a:t>
            </a:r>
            <a:r>
              <a:rPr lang="en-US" baseline="0" dirty="0" smtClean="0"/>
              <a:t> </a:t>
            </a:r>
            <a:r>
              <a:rPr lang="en-US" baseline="0" dirty="0" err="1" smtClean="0"/>
              <a:t>chăm</a:t>
            </a:r>
            <a:r>
              <a:rPr lang="en-US" baseline="0" dirty="0" smtClean="0"/>
              <a:t> </a:t>
            </a:r>
            <a:r>
              <a:rPr lang="en-US" baseline="0" dirty="0" err="1" smtClean="0"/>
              <a:t>chỉ</a:t>
            </a:r>
            <a:r>
              <a:rPr lang="en-US" baseline="0" dirty="0" smtClean="0"/>
              <a:t> </a:t>
            </a:r>
            <a:r>
              <a:rPr lang="en-US" baseline="0" dirty="0" err="1" smtClean="0"/>
              <a:t>và</a:t>
            </a:r>
            <a:r>
              <a:rPr lang="en-US" baseline="0" dirty="0" smtClean="0"/>
              <a:t> </a:t>
            </a:r>
            <a:r>
              <a:rPr lang="en-US" baseline="0" dirty="0" err="1" smtClean="0"/>
              <a:t>nghe</a:t>
            </a:r>
            <a:r>
              <a:rPr lang="en-US" baseline="0" dirty="0" smtClean="0"/>
              <a:t> </a:t>
            </a:r>
            <a:r>
              <a:rPr lang="en-US" baseline="0" dirty="0" err="1" smtClean="0"/>
              <a:t>lời</a:t>
            </a:r>
            <a:r>
              <a:rPr lang="en-US" baseline="0" dirty="0" smtClean="0"/>
              <a:t> </a:t>
            </a:r>
            <a:r>
              <a:rPr lang="en-US" baseline="0" dirty="0" err="1" smtClean="0"/>
              <a:t>bố</a:t>
            </a:r>
            <a:r>
              <a:rPr lang="en-US" baseline="0" dirty="0" smtClean="0"/>
              <a:t> </a:t>
            </a:r>
            <a:r>
              <a:rPr lang="en-US" baseline="0" dirty="0" err="1" smtClean="0"/>
              <a:t>mẹ</a:t>
            </a:r>
            <a:r>
              <a:rPr lang="en-US" baseline="0" dirty="0" smtClean="0"/>
              <a:t> </a:t>
            </a:r>
            <a:r>
              <a:rPr lang="en-US" baseline="0" dirty="0" err="1" smtClean="0"/>
              <a:t>nhé</a:t>
            </a:r>
            <a:r>
              <a:rPr lang="en-US" baseline="0" dirty="0" smtClean="0"/>
              <a:t>.</a:t>
            </a:r>
          </a:p>
          <a:p>
            <a:r>
              <a:rPr lang="en-US" baseline="0" dirty="0" err="1" smtClean="0"/>
              <a:t>Cảm</a:t>
            </a:r>
            <a:r>
              <a:rPr lang="en-US" baseline="0" dirty="0" smtClean="0"/>
              <a:t> </a:t>
            </a:r>
            <a:r>
              <a:rPr lang="en-US" baseline="0" dirty="0" err="1" smtClean="0"/>
              <a:t>ơn</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đã</a:t>
            </a:r>
            <a:r>
              <a:rPr lang="en-US" baseline="0" dirty="0" smtClean="0"/>
              <a:t> </a:t>
            </a:r>
            <a:r>
              <a:rPr lang="en-US" baseline="0" dirty="0" err="1" smtClean="0"/>
              <a:t>theo</a:t>
            </a:r>
            <a:r>
              <a:rPr lang="en-US" baseline="0" dirty="0" smtClean="0"/>
              <a:t> </a:t>
            </a:r>
            <a:r>
              <a:rPr lang="en-US" baseline="0" dirty="0" err="1" smtClean="0"/>
              <a:t>dõi</a:t>
            </a:r>
            <a:r>
              <a:rPr lang="en-US" baseline="0" dirty="0" smtClean="0"/>
              <a:t> </a:t>
            </a:r>
            <a:r>
              <a:rPr lang="en-US" baseline="0" dirty="0" err="1" smtClean="0"/>
              <a:t>tụi</a:t>
            </a:r>
            <a:r>
              <a:rPr lang="en-US" baseline="0" dirty="0" smtClean="0"/>
              <a:t> </a:t>
            </a:r>
            <a:r>
              <a:rPr lang="en-US" baseline="0" dirty="0" err="1" smtClean="0"/>
              <a:t>chị</a:t>
            </a:r>
            <a:endParaRPr lang="en-US" baseline="0" dirty="0" smtClean="0"/>
          </a:p>
          <a:p>
            <a:r>
              <a:rPr lang="en-US" baseline="0" dirty="0" err="1" smtClean="0"/>
              <a:t>Bây</a:t>
            </a:r>
            <a:r>
              <a:rPr lang="en-US" baseline="0" dirty="0" smtClean="0"/>
              <a:t> </a:t>
            </a:r>
            <a:r>
              <a:rPr lang="en-US" baseline="0" dirty="0" err="1" smtClean="0"/>
              <a:t>giờ</a:t>
            </a:r>
            <a:r>
              <a:rPr lang="en-US" baseline="0" dirty="0" smtClean="0"/>
              <a:t> </a:t>
            </a:r>
            <a:r>
              <a:rPr lang="en-US" baseline="0" dirty="0" err="1" smtClean="0"/>
              <a:t>chị</a:t>
            </a:r>
            <a:r>
              <a:rPr lang="en-US" baseline="0" dirty="0" smtClean="0"/>
              <a:t> bay </a:t>
            </a:r>
            <a:r>
              <a:rPr lang="en-US" baseline="0" dirty="0" err="1" smtClean="0"/>
              <a:t>về</a:t>
            </a:r>
            <a:r>
              <a:rPr lang="en-US" baseline="0" dirty="0" smtClean="0"/>
              <a:t> </a:t>
            </a:r>
            <a:r>
              <a:rPr lang="en-US" baseline="0" dirty="0" err="1" smtClean="0"/>
              <a:t>tiên</a:t>
            </a:r>
            <a:r>
              <a:rPr lang="en-US" baseline="0" dirty="0" smtClean="0"/>
              <a:t> </a:t>
            </a:r>
            <a:r>
              <a:rPr lang="en-US" baseline="0" dirty="0" err="1" smtClean="0"/>
              <a:t>giới</a:t>
            </a:r>
            <a:r>
              <a:rPr lang="en-US" baseline="0" dirty="0" smtClean="0"/>
              <a:t> </a:t>
            </a:r>
            <a:r>
              <a:rPr lang="en-US" baseline="0" dirty="0" err="1" smtClean="0"/>
              <a:t>đây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17</a:t>
            </a:fld>
            <a:endParaRPr lang="en-US"/>
          </a:p>
        </p:txBody>
      </p:sp>
    </p:spTree>
    <p:extLst>
      <p:ext uri="{BB962C8B-B14F-4D97-AF65-F5344CB8AC3E}">
        <p14:creationId xmlns:p14="http://schemas.microsoft.com/office/powerpoint/2010/main" val="282770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Trước</a:t>
            </a:r>
            <a:r>
              <a:rPr lang="en-US" baseline="0" dirty="0" smtClean="0"/>
              <a:t> </a:t>
            </a:r>
            <a:r>
              <a:rPr lang="en-US" baseline="0" dirty="0" err="1" smtClean="0"/>
              <a:t>khi</a:t>
            </a:r>
            <a:r>
              <a:rPr lang="en-US" baseline="0" dirty="0" smtClean="0"/>
              <a:t> </a:t>
            </a:r>
            <a:r>
              <a:rPr lang="en-US" baseline="0" dirty="0" err="1" smtClean="0"/>
              <a:t>bắt</a:t>
            </a:r>
            <a:r>
              <a:rPr lang="en-US" baseline="0" dirty="0" smtClean="0"/>
              <a:t> </a:t>
            </a:r>
            <a:r>
              <a:rPr lang="en-US" baseline="0" dirty="0" err="1" smtClean="0"/>
              <a:t>đầu</a:t>
            </a:r>
            <a:r>
              <a:rPr lang="en-US" baseline="0" dirty="0" smtClean="0"/>
              <a:t>, </a:t>
            </a:r>
            <a:r>
              <a:rPr lang="en-US" baseline="0" dirty="0" err="1" smtClean="0"/>
              <a:t>chúng</a:t>
            </a:r>
            <a:r>
              <a:rPr lang="en-US" baseline="0" dirty="0" smtClean="0"/>
              <a:t> ta </a:t>
            </a:r>
            <a:r>
              <a:rPr lang="en-US" baseline="0" dirty="0" err="1" smtClean="0"/>
              <a:t>cùng</a:t>
            </a:r>
            <a:r>
              <a:rPr lang="en-US" baseline="0" dirty="0" smtClean="0"/>
              <a:t> </a:t>
            </a:r>
            <a:r>
              <a:rPr lang="en-US" baseline="0" dirty="0" err="1" smtClean="0"/>
              <a:t>chơi</a:t>
            </a:r>
            <a:r>
              <a:rPr lang="en-US" baseline="0" dirty="0" smtClean="0"/>
              <a:t> </a:t>
            </a:r>
            <a:r>
              <a:rPr lang="en-US" baseline="0" dirty="0" err="1" smtClean="0"/>
              <a:t>một</a:t>
            </a:r>
            <a:r>
              <a:rPr lang="en-US" baseline="0" dirty="0" smtClean="0"/>
              <a:t> </a:t>
            </a:r>
            <a:r>
              <a:rPr lang="en-US" baseline="0" dirty="0" err="1" smtClean="0"/>
              <a:t>trò</a:t>
            </a:r>
            <a:r>
              <a:rPr lang="en-US" baseline="0" dirty="0" smtClean="0"/>
              <a:t> </a:t>
            </a:r>
            <a:r>
              <a:rPr lang="en-US" baseline="0" dirty="0" err="1" smtClean="0"/>
              <a:t>chơi</a:t>
            </a:r>
            <a:r>
              <a:rPr lang="en-US" baseline="0" dirty="0" smtClean="0"/>
              <a:t> </a:t>
            </a:r>
            <a:r>
              <a:rPr lang="en-US" baseline="0" dirty="0" err="1" smtClean="0"/>
              <a:t>nhé</a:t>
            </a:r>
            <a:r>
              <a:rPr lang="en-US" baseline="0" dirty="0" smtClean="0"/>
              <a:t> </a:t>
            </a:r>
          </a:p>
          <a:p>
            <a:r>
              <a:rPr lang="en-US" baseline="0" dirty="0" err="1" smtClean="0"/>
              <a:t>Trò</a:t>
            </a:r>
            <a:r>
              <a:rPr lang="en-US" baseline="0" dirty="0" smtClean="0"/>
              <a:t> </a:t>
            </a:r>
            <a:r>
              <a:rPr lang="en-US" baseline="0" dirty="0" err="1" smtClean="0"/>
              <a:t>chơi</a:t>
            </a:r>
            <a:r>
              <a:rPr lang="en-US" baseline="0" dirty="0" smtClean="0"/>
              <a:t> </a:t>
            </a:r>
            <a:r>
              <a:rPr lang="en-US" baseline="0" dirty="0" err="1" smtClean="0"/>
              <a:t>mang</a:t>
            </a:r>
            <a:r>
              <a:rPr lang="en-US" baseline="0" dirty="0" smtClean="0"/>
              <a:t> </a:t>
            </a:r>
            <a:r>
              <a:rPr lang="en-US" baseline="0" dirty="0" err="1" smtClean="0"/>
              <a:t>tên</a:t>
            </a:r>
            <a:r>
              <a:rPr lang="en-US" baseline="0" dirty="0" smtClean="0"/>
              <a:t> “”</a:t>
            </a:r>
          </a:p>
          <a:p>
            <a:r>
              <a:rPr lang="en-US" baseline="0" dirty="0" err="1" smtClean="0"/>
              <a:t>Luật</a:t>
            </a:r>
            <a:r>
              <a:rPr lang="en-US" baseline="0" dirty="0" smtClean="0"/>
              <a:t> </a:t>
            </a:r>
            <a:r>
              <a:rPr lang="en-US" baseline="0" dirty="0" err="1" smtClean="0"/>
              <a:t>chơi</a:t>
            </a:r>
            <a:r>
              <a:rPr lang="en-US" baseline="0" dirty="0" smtClean="0"/>
              <a:t> </a:t>
            </a:r>
            <a:r>
              <a:rPr lang="en-US" baseline="0" dirty="0" err="1" smtClean="0"/>
              <a:t>như</a:t>
            </a:r>
            <a:r>
              <a:rPr lang="en-US" baseline="0" dirty="0" smtClean="0"/>
              <a:t> </a:t>
            </a:r>
            <a:r>
              <a:rPr lang="en-US" baseline="0" dirty="0" err="1" smtClean="0"/>
              <a:t>sau</a:t>
            </a:r>
            <a:r>
              <a:rPr lang="en-US" baseline="0" dirty="0" smtClean="0"/>
              <a:t>:</a:t>
            </a:r>
          </a:p>
        </p:txBody>
      </p:sp>
      <p:sp>
        <p:nvSpPr>
          <p:cNvPr id="4" name="Slide Number Placeholder 3"/>
          <p:cNvSpPr>
            <a:spLocks noGrp="1"/>
          </p:cNvSpPr>
          <p:nvPr>
            <p:ph type="sldNum" sz="quarter" idx="10"/>
          </p:nvPr>
        </p:nvSpPr>
        <p:spPr/>
        <p:txBody>
          <a:bodyPr/>
          <a:lstStyle/>
          <a:p>
            <a:fld id="{458050EB-7902-4AEB-B2A8-D63BCC734F18}" type="slidenum">
              <a:rPr lang="en-US" smtClean="0"/>
              <a:pPr/>
              <a:t>2</a:t>
            </a:fld>
            <a:endParaRPr lang="en-US"/>
          </a:p>
        </p:txBody>
      </p:sp>
    </p:spTree>
    <p:extLst>
      <p:ext uri="{BB962C8B-B14F-4D97-AF65-F5344CB8AC3E}">
        <p14:creationId xmlns:p14="http://schemas.microsoft.com/office/powerpoint/2010/main" val="241600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biết</a:t>
            </a:r>
            <a:r>
              <a:rPr lang="en-US" baseline="0" dirty="0" smtClean="0"/>
              <a:t> </a:t>
            </a:r>
            <a:r>
              <a:rPr lang="en-US" baseline="0" dirty="0" err="1" smtClean="0"/>
              <a:t>chủ</a:t>
            </a:r>
            <a:r>
              <a:rPr lang="en-US" baseline="0" dirty="0" smtClean="0"/>
              <a:t> </a:t>
            </a:r>
            <a:r>
              <a:rPr lang="en-US" baseline="0" dirty="0" err="1" smtClean="0"/>
              <a:t>đề</a:t>
            </a:r>
            <a:r>
              <a:rPr lang="en-US" baseline="0" dirty="0" smtClean="0"/>
              <a:t> </a:t>
            </a:r>
            <a:r>
              <a:rPr lang="en-US" baseline="0" dirty="0" err="1" smtClean="0"/>
              <a:t>của</a:t>
            </a:r>
            <a:r>
              <a:rPr lang="en-US" baseline="0" dirty="0" smtClean="0"/>
              <a:t> </a:t>
            </a:r>
            <a:r>
              <a:rPr lang="en-US" baseline="0" dirty="0" err="1" smtClean="0"/>
              <a:t>buổi</a:t>
            </a:r>
            <a:r>
              <a:rPr lang="en-US" baseline="0" dirty="0" smtClean="0"/>
              <a:t> </a:t>
            </a:r>
            <a:r>
              <a:rPr lang="en-US" baseline="0" dirty="0" err="1" smtClean="0"/>
              <a:t>talkshow</a:t>
            </a:r>
            <a:r>
              <a:rPr lang="en-US" baseline="0" dirty="0" smtClean="0"/>
              <a:t> </a:t>
            </a:r>
            <a:r>
              <a:rPr lang="en-US" baseline="0" dirty="0" err="1" smtClean="0"/>
              <a:t>hôm</a:t>
            </a:r>
            <a:r>
              <a:rPr lang="en-US" baseline="0" dirty="0" smtClean="0"/>
              <a:t> nay </a:t>
            </a:r>
            <a:r>
              <a:rPr lang="en-US" baseline="0" dirty="0" err="1" smtClean="0"/>
              <a:t>là</a:t>
            </a:r>
            <a:r>
              <a:rPr lang="en-US" baseline="0" dirty="0" smtClean="0"/>
              <a:t> </a:t>
            </a:r>
            <a:r>
              <a:rPr lang="en-US" baseline="0" dirty="0" err="1" smtClean="0"/>
              <a:t>gì</a:t>
            </a:r>
            <a:r>
              <a:rPr lang="en-US" baseline="0" dirty="0" smtClean="0"/>
              <a:t> </a:t>
            </a:r>
            <a:r>
              <a:rPr lang="en-US" baseline="0" dirty="0" err="1" smtClean="0"/>
              <a:t>không</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vấn</a:t>
            </a:r>
            <a:r>
              <a:rPr lang="en-US" baseline="0" dirty="0" smtClean="0"/>
              <a:t> </a:t>
            </a:r>
            <a:r>
              <a:rPr lang="en-US" baseline="0" dirty="0" err="1" smtClean="0"/>
              <a:t>nạn</a:t>
            </a:r>
            <a:r>
              <a:rPr lang="en-US" baseline="0" dirty="0" smtClean="0"/>
              <a:t> </a:t>
            </a:r>
            <a:r>
              <a:rPr lang="en-US" baseline="0" dirty="0" err="1" smtClean="0"/>
              <a:t>ảnh</a:t>
            </a:r>
            <a:r>
              <a:rPr lang="en-US" baseline="0" dirty="0" smtClean="0"/>
              <a:t> </a:t>
            </a:r>
            <a:r>
              <a:rPr lang="en-US" baseline="0" dirty="0" err="1" smtClean="0"/>
              <a:t>hưởng</a:t>
            </a:r>
            <a:r>
              <a:rPr lang="en-US" baseline="0" dirty="0" smtClean="0"/>
              <a:t> </a:t>
            </a:r>
            <a:r>
              <a:rPr lang="en-US" baseline="0" dirty="0" err="1" smtClean="0"/>
              <a:t>nguy</a:t>
            </a:r>
            <a:r>
              <a:rPr lang="en-US" baseline="0" dirty="0" smtClean="0"/>
              <a:t> </a:t>
            </a:r>
            <a:r>
              <a:rPr lang="en-US" baseline="0" dirty="0" err="1" smtClean="0"/>
              <a:t>hiểm</a:t>
            </a:r>
            <a:r>
              <a:rPr lang="en-US" baseline="0" dirty="0" smtClean="0"/>
              <a:t> </a:t>
            </a:r>
            <a:r>
              <a:rPr lang="en-US" baseline="0" dirty="0" err="1" smtClean="0"/>
              <a:t>đến</a:t>
            </a:r>
            <a:r>
              <a:rPr lang="en-US" baseline="0" dirty="0" smtClean="0"/>
              <a:t> </a:t>
            </a:r>
            <a:r>
              <a:rPr lang="en-US" baseline="0" dirty="0" err="1" smtClean="0"/>
              <a:t>bản</a:t>
            </a:r>
            <a:r>
              <a:rPr lang="en-US" baseline="0" dirty="0" smtClean="0"/>
              <a:t> </a:t>
            </a:r>
            <a:r>
              <a:rPr lang="en-US" baseline="0" dirty="0" err="1" smtClean="0"/>
              <a:t>thân</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chính</a:t>
            </a:r>
            <a:r>
              <a:rPr lang="en-US" baseline="0" dirty="0" smtClean="0"/>
              <a:t> </a:t>
            </a:r>
            <a:r>
              <a:rPr lang="en-US" baseline="0" dirty="0" err="1" smtClean="0"/>
              <a:t>là</a:t>
            </a:r>
            <a:r>
              <a:rPr lang="en-US" baseline="0" dirty="0" smtClean="0"/>
              <a:t> </a:t>
            </a:r>
            <a:r>
              <a:rPr lang="en-US" baseline="0" dirty="0" err="1" smtClean="0"/>
              <a:t>xâm</a:t>
            </a:r>
            <a:r>
              <a:rPr lang="en-US" baseline="0" dirty="0" smtClean="0"/>
              <a:t> </a:t>
            </a:r>
            <a:r>
              <a:rPr lang="en-US" baseline="0" dirty="0" err="1" smtClean="0"/>
              <a:t>hại</a:t>
            </a:r>
            <a:r>
              <a:rPr lang="en-US" baseline="0" dirty="0" smtClean="0"/>
              <a:t> </a:t>
            </a:r>
            <a:r>
              <a:rPr lang="en-US" baseline="0" dirty="0" err="1" smtClean="0"/>
              <a:t>tình</a:t>
            </a:r>
            <a:r>
              <a:rPr lang="en-US" baseline="0" dirty="0" smtClean="0"/>
              <a:t> </a:t>
            </a:r>
            <a:r>
              <a:rPr lang="en-US" baseline="0" dirty="0" err="1" smtClean="0"/>
              <a:t>dục</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sợ</a:t>
            </a:r>
            <a:r>
              <a:rPr lang="en-US" baseline="0" dirty="0" smtClean="0"/>
              <a:t> </a:t>
            </a:r>
            <a:r>
              <a:rPr lang="en-US" baseline="0" dirty="0" err="1" smtClean="0"/>
              <a:t>ông</a:t>
            </a:r>
            <a:r>
              <a:rPr lang="en-US" baseline="0" dirty="0" smtClean="0"/>
              <a:t> </a:t>
            </a:r>
            <a:r>
              <a:rPr lang="en-US" baseline="0" dirty="0" err="1" smtClean="0"/>
              <a:t>kẹ</a:t>
            </a:r>
            <a:r>
              <a:rPr lang="en-US" baseline="0" dirty="0" smtClean="0"/>
              <a:t> </a:t>
            </a:r>
            <a:r>
              <a:rPr lang="en-US" baseline="0" dirty="0" err="1" smtClean="0"/>
              <a:t>ko</a:t>
            </a:r>
            <a:r>
              <a:rPr lang="en-US" baseline="0" dirty="0" smtClean="0"/>
              <a:t>?? </a:t>
            </a:r>
            <a:r>
              <a:rPr lang="en-US" baseline="0" dirty="0" err="1" smtClean="0"/>
              <a:t>Hôm</a:t>
            </a:r>
            <a:r>
              <a:rPr lang="en-US" baseline="0" dirty="0" smtClean="0"/>
              <a:t> nay </a:t>
            </a:r>
            <a:r>
              <a:rPr lang="en-US" baseline="0" dirty="0" err="1" smtClean="0"/>
              <a:t>tụi</a:t>
            </a:r>
            <a:r>
              <a:rPr lang="en-US" baseline="0" dirty="0" smtClean="0"/>
              <a:t> </a:t>
            </a:r>
            <a:r>
              <a:rPr lang="en-US" baseline="0" dirty="0" err="1" smtClean="0"/>
              <a:t>chị</a:t>
            </a:r>
            <a:r>
              <a:rPr lang="en-US" baseline="0" dirty="0" smtClean="0"/>
              <a:t> </a:t>
            </a:r>
            <a:r>
              <a:rPr lang="en-US" baseline="0" dirty="0" err="1" smtClean="0"/>
              <a:t>sẽ</a:t>
            </a:r>
            <a:r>
              <a:rPr lang="en-US" baseline="0" dirty="0" smtClean="0"/>
              <a:t> </a:t>
            </a:r>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người</a:t>
            </a:r>
            <a:r>
              <a:rPr lang="en-US" baseline="0" dirty="0" smtClean="0"/>
              <a:t> </a:t>
            </a: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chạy</a:t>
            </a:r>
            <a:r>
              <a:rPr lang="en-US" baseline="0" dirty="0" smtClean="0"/>
              <a:t> </a:t>
            </a:r>
            <a:r>
              <a:rPr lang="en-US" baseline="0" dirty="0" err="1" smtClean="0"/>
              <a:t>thoát</a:t>
            </a:r>
            <a:r>
              <a:rPr lang="en-US" baseline="0" dirty="0" smtClean="0"/>
              <a:t> </a:t>
            </a:r>
            <a:r>
              <a:rPr lang="en-US" baseline="0" dirty="0" err="1" smtClean="0"/>
              <a:t>khỏi</a:t>
            </a:r>
            <a:r>
              <a:rPr lang="en-US" baseline="0" dirty="0" smtClean="0"/>
              <a:t> </a:t>
            </a:r>
            <a:r>
              <a:rPr lang="en-US" baseline="0" dirty="0" err="1" smtClean="0"/>
              <a:t>các</a:t>
            </a:r>
            <a:r>
              <a:rPr lang="en-US" baseline="0" dirty="0" smtClean="0"/>
              <a:t> </a:t>
            </a:r>
            <a:r>
              <a:rPr lang="en-US" baseline="0" dirty="0" err="1" smtClean="0"/>
              <a:t>ông</a:t>
            </a:r>
            <a:r>
              <a:rPr lang="en-US" baseline="0" dirty="0" smtClean="0"/>
              <a:t> </a:t>
            </a:r>
            <a:r>
              <a:rPr lang="en-US" baseline="0" dirty="0" err="1" smtClean="0"/>
              <a:t>kẹ</a:t>
            </a:r>
            <a:r>
              <a:rPr lang="en-US" baseline="0" dirty="0" smtClean="0"/>
              <a:t> </a:t>
            </a:r>
            <a:r>
              <a:rPr lang="en-US" baseline="0" dirty="0" err="1" smtClean="0"/>
              <a:t>xấu</a:t>
            </a:r>
            <a:r>
              <a:rPr lang="en-US" baseline="0" dirty="0" smtClean="0"/>
              <a:t> </a:t>
            </a:r>
            <a:r>
              <a:rPr lang="en-US" baseline="0" dirty="0" err="1" smtClean="0"/>
              <a:t>xa</a:t>
            </a:r>
            <a:r>
              <a:rPr lang="en-US" baseline="0" dirty="0" smtClean="0"/>
              <a:t> </a:t>
            </a:r>
            <a:r>
              <a:rPr lang="en-US" baseline="0" dirty="0" err="1" smtClean="0"/>
              <a:t>nhé</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3</a:t>
            </a:fld>
            <a:endParaRPr lang="en-US"/>
          </a:p>
        </p:txBody>
      </p:sp>
    </p:spTree>
    <p:extLst>
      <p:ext uri="{BB962C8B-B14F-4D97-AF65-F5344CB8AC3E}">
        <p14:creationId xmlns:p14="http://schemas.microsoft.com/office/powerpoint/2010/main" val="69315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Trước</a:t>
            </a:r>
            <a:r>
              <a:rPr lang="en-US" baseline="0" dirty="0" smtClean="0"/>
              <a:t> </a:t>
            </a:r>
            <a:r>
              <a:rPr lang="en-US" baseline="0" dirty="0" err="1" smtClean="0"/>
              <a:t>khi</a:t>
            </a:r>
            <a:r>
              <a:rPr lang="en-US" baseline="0" dirty="0" smtClean="0"/>
              <a:t> </a:t>
            </a:r>
            <a:r>
              <a:rPr lang="en-US" baseline="0" dirty="0" err="1" smtClean="0"/>
              <a:t>bắt</a:t>
            </a:r>
            <a:r>
              <a:rPr lang="en-US" baseline="0" dirty="0" smtClean="0"/>
              <a:t> </a:t>
            </a:r>
            <a:r>
              <a:rPr lang="en-US" baseline="0" dirty="0" err="1" smtClean="0"/>
              <a:t>đầu</a:t>
            </a:r>
            <a:r>
              <a:rPr lang="en-US" baseline="0" dirty="0" smtClean="0"/>
              <a:t> </a:t>
            </a:r>
            <a:r>
              <a:rPr lang="en-US" baseline="0" dirty="0" err="1" smtClean="0"/>
              <a:t>chị</a:t>
            </a:r>
            <a:r>
              <a:rPr lang="en-US" baseline="0" dirty="0" smtClean="0"/>
              <a:t> </a:t>
            </a:r>
            <a:r>
              <a:rPr lang="en-US" baseline="0" dirty="0" err="1" smtClean="0"/>
              <a:t>muốn</a:t>
            </a:r>
            <a:r>
              <a:rPr lang="en-US" baseline="0" dirty="0" smtClean="0"/>
              <a:t> </a:t>
            </a:r>
            <a:r>
              <a:rPr lang="en-US" baseline="0" dirty="0" err="1" smtClean="0"/>
              <a:t>hỏi</a:t>
            </a:r>
            <a:r>
              <a:rPr lang="en-US" baseline="0" dirty="0" smtClean="0"/>
              <a:t> </a:t>
            </a:r>
            <a:r>
              <a:rPr lang="en-US" baseline="0" dirty="0" err="1" smtClean="0"/>
              <a:t>có</a:t>
            </a:r>
            <a:r>
              <a:rPr lang="en-US" baseline="0" dirty="0" smtClean="0"/>
              <a:t> </a:t>
            </a:r>
            <a:r>
              <a:rPr lang="en-US" baseline="0" dirty="0" err="1" smtClean="0"/>
              <a:t>em</a:t>
            </a:r>
            <a:r>
              <a:rPr lang="en-US" baseline="0" dirty="0" smtClean="0"/>
              <a:t> </a:t>
            </a:r>
            <a:r>
              <a:rPr lang="en-US" baseline="0" dirty="0" err="1" smtClean="0"/>
              <a:t>nào</a:t>
            </a:r>
            <a:r>
              <a:rPr lang="en-US" baseline="0" dirty="0" smtClean="0"/>
              <a:t> </a:t>
            </a:r>
            <a:r>
              <a:rPr lang="en-US" baseline="0" dirty="0" err="1" smtClean="0"/>
              <a:t>biết</a:t>
            </a:r>
            <a:r>
              <a:rPr lang="en-US" baseline="0" dirty="0" smtClean="0"/>
              <a:t> </a:t>
            </a:r>
            <a:r>
              <a:rPr lang="en-US" baseline="0" dirty="0" err="1" smtClean="0"/>
              <a:t>xâm</a:t>
            </a:r>
            <a:r>
              <a:rPr lang="en-US" baseline="0" dirty="0" smtClean="0"/>
              <a:t> </a:t>
            </a:r>
            <a:r>
              <a:rPr lang="en-US" baseline="0" dirty="0" err="1" smtClean="0"/>
              <a:t>hại</a:t>
            </a:r>
            <a:r>
              <a:rPr lang="en-US" baseline="0" dirty="0" smtClean="0"/>
              <a:t> </a:t>
            </a:r>
            <a:r>
              <a:rPr lang="en-US" baseline="0" dirty="0" err="1" smtClean="0"/>
              <a:t>tình</a:t>
            </a:r>
            <a:r>
              <a:rPr lang="en-US" baseline="0" dirty="0" smtClean="0"/>
              <a:t> </a:t>
            </a:r>
            <a:r>
              <a:rPr lang="en-US" baseline="0" dirty="0" err="1" smtClean="0"/>
              <a:t>dục</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r>
              <a:rPr lang="en-US" baseline="0" dirty="0" err="1" smtClean="0"/>
              <a:t>không</a:t>
            </a:r>
            <a:r>
              <a:rPr lang="en-US" baseline="0" dirty="0" smtClean="0"/>
              <a:t>? (</a:t>
            </a:r>
            <a:r>
              <a:rPr lang="en-US" baseline="0" dirty="0" err="1" smtClean="0"/>
              <a:t>giao</a:t>
            </a:r>
            <a:r>
              <a:rPr lang="en-US" baseline="0" dirty="0" smtClean="0"/>
              <a:t> </a:t>
            </a:r>
            <a:r>
              <a:rPr lang="en-US" baseline="0" dirty="0" err="1" smtClean="0"/>
              <a:t>lưu</a:t>
            </a:r>
            <a:r>
              <a:rPr lang="en-US" baseline="0" dirty="0" smtClean="0"/>
              <a:t> </a:t>
            </a:r>
            <a:r>
              <a:rPr lang="en-US" baseline="0" dirty="0" err="1" smtClean="0"/>
              <a:t>và</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trên</a:t>
            </a:r>
            <a:r>
              <a:rPr lang="en-US" baseline="0" dirty="0" smtClean="0"/>
              <a:t>)</a:t>
            </a:r>
          </a:p>
          <a:p>
            <a:r>
              <a:rPr lang="en-US" baseline="0" dirty="0" err="1" smtClean="0"/>
              <a:t>Xâm</a:t>
            </a:r>
            <a:r>
              <a:rPr lang="en-US" baseline="0" dirty="0" smtClean="0"/>
              <a:t> </a:t>
            </a:r>
            <a:r>
              <a:rPr lang="en-US" baseline="0" dirty="0" err="1" smtClean="0"/>
              <a:t>hại</a:t>
            </a:r>
            <a:r>
              <a:rPr lang="en-US" baseline="0" dirty="0" smtClean="0"/>
              <a:t> </a:t>
            </a:r>
            <a:r>
              <a:rPr lang="en-US" baseline="0" dirty="0" err="1" smtClean="0"/>
              <a:t>tình</a:t>
            </a:r>
            <a:r>
              <a:rPr lang="en-US" baseline="0" dirty="0" smtClean="0"/>
              <a:t> </a:t>
            </a:r>
            <a:r>
              <a:rPr lang="en-US" baseline="0" dirty="0" err="1" smtClean="0"/>
              <a:t>dụ</a:t>
            </a:r>
            <a:r>
              <a:rPr lang="en-US" baseline="0" dirty="0" smtClean="0"/>
              <a:t> </a:t>
            </a:r>
            <a:r>
              <a:rPr lang="en-US" baseline="0" dirty="0" err="1" smtClean="0"/>
              <a:t>rất</a:t>
            </a:r>
            <a:r>
              <a:rPr lang="en-US" baseline="0" dirty="0" smtClean="0"/>
              <a:t> </a:t>
            </a:r>
            <a:r>
              <a:rPr lang="en-US" baseline="0" dirty="0" err="1" smtClean="0"/>
              <a:t>đa</a:t>
            </a:r>
            <a:r>
              <a:rPr lang="en-US" baseline="0" dirty="0" smtClean="0"/>
              <a:t> </a:t>
            </a:r>
            <a:r>
              <a:rPr lang="en-US" baseline="0" dirty="0" err="1" smtClean="0"/>
              <a:t>dạng</a:t>
            </a:r>
            <a:r>
              <a:rPr lang="en-US" baseline="0" dirty="0" smtClean="0"/>
              <a:t> </a:t>
            </a:r>
            <a:r>
              <a:rPr lang="en-US" baseline="0" dirty="0" err="1" smtClean="0"/>
              <a:t>về</a:t>
            </a:r>
            <a:r>
              <a:rPr lang="en-US" baseline="0" dirty="0" smtClean="0"/>
              <a:t> </a:t>
            </a:r>
            <a:r>
              <a:rPr lang="en-US" baseline="0" dirty="0" err="1" smtClean="0"/>
              <a:t>hình</a:t>
            </a:r>
            <a:r>
              <a:rPr lang="en-US" baseline="0" dirty="0" smtClean="0"/>
              <a:t> </a:t>
            </a:r>
            <a:r>
              <a:rPr lang="en-US" baseline="0" dirty="0" err="1" smtClean="0"/>
              <a:t>thức</a:t>
            </a:r>
            <a:r>
              <a:rPr lang="en-US" baseline="0" dirty="0" smtClean="0"/>
              <a:t> </a:t>
            </a:r>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nguy</a:t>
            </a:r>
            <a:r>
              <a:rPr lang="en-US" baseline="0" dirty="0" smtClean="0"/>
              <a:t> </a:t>
            </a:r>
            <a:r>
              <a:rPr lang="en-US" baseline="0" dirty="0" err="1" smtClean="0"/>
              <a:t>hiểm</a:t>
            </a:r>
            <a:r>
              <a:rPr lang="en-US" baseline="0" dirty="0" smtClean="0"/>
              <a:t> </a:t>
            </a:r>
            <a:r>
              <a:rPr lang="en-US" baseline="0" dirty="0" err="1" smtClean="0"/>
              <a:t>nhất</a:t>
            </a:r>
            <a:r>
              <a:rPr lang="en-US" baseline="0" dirty="0" smtClean="0"/>
              <a:t> </a:t>
            </a:r>
            <a:r>
              <a:rPr lang="en-US" baseline="0" dirty="0" err="1" smtClean="0"/>
              <a:t>là</a:t>
            </a:r>
            <a:r>
              <a:rPr lang="en-US" baseline="0" dirty="0" smtClean="0"/>
              <a:t> :</a:t>
            </a:r>
          </a:p>
          <a:p>
            <a:r>
              <a:rPr lang="en-US" dirty="0" smtClean="0"/>
              <a:t>+</a:t>
            </a:r>
            <a:r>
              <a:rPr lang="en-US" baseline="0" dirty="0" smtClean="0"/>
              <a:t> </a:t>
            </a:r>
            <a:r>
              <a:rPr lang="en-US" baseline="0" dirty="0" err="1" smtClean="0"/>
              <a:t>thứ</a:t>
            </a:r>
            <a:r>
              <a:rPr lang="en-US" baseline="0" dirty="0" smtClean="0"/>
              <a:t> </a:t>
            </a:r>
            <a:r>
              <a:rPr lang="en-US" baseline="0" dirty="0" err="1" smtClean="0"/>
              <a:t>nhất</a:t>
            </a:r>
            <a:r>
              <a:rPr lang="en-US" baseline="0" dirty="0" smtClean="0"/>
              <a:t> </a:t>
            </a:r>
            <a:r>
              <a:rPr lang="en-US" baseline="0" dirty="0" err="1" smtClean="0"/>
              <a:t>và</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 </a:t>
            </a:r>
            <a:r>
              <a:rPr lang="en-US" baseline="0" dirty="0" err="1" smtClean="0"/>
              <a:t>nhất</a:t>
            </a:r>
            <a:r>
              <a:rPr lang="en-US" baseline="0" dirty="0" smtClean="0"/>
              <a:t> </a:t>
            </a:r>
            <a:r>
              <a:rPr lang="en-US" baseline="0" dirty="0" err="1" smtClean="0"/>
              <a:t>đụng</a:t>
            </a:r>
            <a:r>
              <a:rPr lang="en-US" baseline="0" dirty="0" smtClean="0"/>
              <a:t> </a:t>
            </a:r>
            <a:r>
              <a:rPr lang="en-US" baseline="0" dirty="0" err="1" smtClean="0"/>
              <a:t>chạm</a:t>
            </a:r>
            <a:r>
              <a:rPr lang="en-US" baseline="0" dirty="0" smtClean="0"/>
              <a:t> </a:t>
            </a:r>
            <a:r>
              <a:rPr lang="en-US" baseline="0" dirty="0" err="1" smtClean="0"/>
              <a:t>những</a:t>
            </a:r>
            <a:r>
              <a:rPr lang="en-US" baseline="0" dirty="0" smtClean="0"/>
              <a:t> </a:t>
            </a:r>
            <a:r>
              <a:rPr lang="en-US" baseline="0" dirty="0" err="1" smtClean="0"/>
              <a:t>bộ</a:t>
            </a:r>
            <a:r>
              <a:rPr lang="en-US" baseline="0" dirty="0" smtClean="0"/>
              <a:t> </a:t>
            </a:r>
            <a:r>
              <a:rPr lang="en-US" baseline="0" dirty="0" err="1" smtClean="0"/>
              <a:t>phận</a:t>
            </a:r>
            <a:r>
              <a:rPr lang="en-US" baseline="0" dirty="0" smtClean="0"/>
              <a:t> </a:t>
            </a:r>
            <a:r>
              <a:rPr lang="en-US" baseline="0" dirty="0" err="1" smtClean="0"/>
              <a:t>riêng</a:t>
            </a:r>
            <a:r>
              <a:rPr lang="en-US" baseline="0" dirty="0" smtClean="0"/>
              <a:t> </a:t>
            </a:r>
            <a:r>
              <a:rPr lang="en-US" baseline="0" dirty="0" err="1" smtClean="0"/>
              <a:t>tư</a:t>
            </a:r>
            <a:r>
              <a:rPr lang="en-US" baseline="0" dirty="0" smtClean="0"/>
              <a:t> </a:t>
            </a:r>
            <a:r>
              <a:rPr lang="en-US" baseline="0" dirty="0" err="1" smtClean="0"/>
              <a:t>trên</a:t>
            </a:r>
            <a:r>
              <a:rPr lang="en-US" baseline="0" dirty="0" smtClean="0"/>
              <a:t> </a:t>
            </a:r>
            <a:r>
              <a:rPr lang="en-US" baseline="0" dirty="0" err="1" smtClean="0"/>
              <a:t>cơ</a:t>
            </a:r>
            <a:r>
              <a:rPr lang="en-US" baseline="0" dirty="0" smtClean="0"/>
              <a:t> </a:t>
            </a:r>
            <a:r>
              <a:rPr lang="en-US" baseline="0" dirty="0" err="1" smtClean="0"/>
              <a:t>thể</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Trên</a:t>
            </a:r>
            <a:r>
              <a:rPr lang="en-US" baseline="0" dirty="0" smtClean="0"/>
              <a:t> </a:t>
            </a:r>
            <a:r>
              <a:rPr lang="en-US" baseline="0" dirty="0" err="1" smtClean="0"/>
              <a:t>cơ</a:t>
            </a:r>
            <a:r>
              <a:rPr lang="en-US" baseline="0" dirty="0" smtClean="0"/>
              <a:t> </a:t>
            </a:r>
            <a:r>
              <a:rPr lang="en-US" baseline="0" dirty="0" err="1" smtClean="0"/>
              <a:t>thể</a:t>
            </a:r>
            <a:r>
              <a:rPr lang="en-US" baseline="0" dirty="0" smtClean="0"/>
              <a:t> </a:t>
            </a:r>
            <a:r>
              <a:rPr lang="en-US" baseline="0" dirty="0" err="1" smtClean="0"/>
              <a:t>chúng</a:t>
            </a:r>
            <a:r>
              <a:rPr lang="en-US" baseline="0" dirty="0" smtClean="0"/>
              <a:t> ta </a:t>
            </a:r>
            <a:r>
              <a:rPr lang="en-US" baseline="0" dirty="0" err="1" smtClean="0"/>
              <a:t>có</a:t>
            </a:r>
            <a:r>
              <a:rPr lang="en-US" baseline="0" dirty="0" smtClean="0"/>
              <a:t> </a:t>
            </a:r>
            <a:r>
              <a:rPr lang="en-US" baseline="0" dirty="0" err="1" smtClean="0"/>
              <a:t>ba</a:t>
            </a:r>
            <a:r>
              <a:rPr lang="en-US" baseline="0" dirty="0" smtClean="0"/>
              <a:t> </a:t>
            </a:r>
            <a:r>
              <a:rPr lang="en-US" baseline="0" dirty="0" err="1" smtClean="0"/>
              <a:t>bộ</a:t>
            </a:r>
            <a:r>
              <a:rPr lang="en-US" baseline="0" dirty="0" smtClean="0"/>
              <a:t> </a:t>
            </a:r>
            <a:r>
              <a:rPr lang="en-US" baseline="0" dirty="0" err="1" smtClean="0"/>
              <a:t>phận</a:t>
            </a:r>
            <a:r>
              <a:rPr lang="en-US" baseline="0" dirty="0" smtClean="0"/>
              <a:t> </a:t>
            </a:r>
            <a:r>
              <a:rPr lang="en-US" baseline="0" dirty="0" err="1" smtClean="0"/>
              <a:t>riêng</a:t>
            </a:r>
            <a:r>
              <a:rPr lang="en-US" baseline="0" dirty="0" smtClean="0"/>
              <a:t> </a:t>
            </a:r>
            <a:r>
              <a:rPr lang="en-US" baseline="0" dirty="0" err="1" smtClean="0"/>
              <a:t>tư</a:t>
            </a:r>
            <a:r>
              <a:rPr lang="en-US" baseline="0" dirty="0" smtClean="0"/>
              <a:t> </a:t>
            </a:r>
            <a:r>
              <a:rPr lang="en-US" baseline="0" dirty="0" err="1" smtClean="0"/>
              <a:t>nhất</a:t>
            </a:r>
            <a:r>
              <a:rPr lang="en-US" baseline="0" dirty="0" smtClean="0"/>
              <a:t> </a:t>
            </a:r>
            <a:r>
              <a:rPr lang="en-US" baseline="0" dirty="0" err="1" smtClean="0"/>
              <a:t>mà</a:t>
            </a:r>
            <a:r>
              <a:rPr lang="en-US" baseline="0" dirty="0" smtClean="0"/>
              <a:t> </a:t>
            </a:r>
            <a:r>
              <a:rPr lang="en-US" baseline="0" dirty="0" err="1" smtClean="0"/>
              <a:t>ngoài</a:t>
            </a:r>
            <a:r>
              <a:rPr lang="en-US" baseline="0" dirty="0" smtClean="0"/>
              <a:t> </a:t>
            </a:r>
            <a:r>
              <a:rPr lang="en-US" baseline="0" dirty="0" err="1" smtClean="0"/>
              <a:t>ba</a:t>
            </a:r>
            <a:r>
              <a:rPr lang="en-US" baseline="0" dirty="0" smtClean="0"/>
              <a:t> </a:t>
            </a:r>
            <a:r>
              <a:rPr lang="en-US" baseline="0" dirty="0" err="1" smtClean="0"/>
              <a:t>mẹ</a:t>
            </a:r>
            <a:r>
              <a:rPr lang="en-US" baseline="0" dirty="0" smtClean="0"/>
              <a:t> </a:t>
            </a:r>
            <a:r>
              <a:rPr lang="en-US" baseline="0" dirty="0" err="1" smtClean="0"/>
              <a:t>ra</a:t>
            </a:r>
            <a:r>
              <a:rPr lang="en-US" baseline="0" dirty="0" smtClean="0"/>
              <a:t> </a:t>
            </a:r>
            <a:r>
              <a:rPr lang="en-US" baseline="0" dirty="0" err="1" smtClean="0"/>
              <a:t>thì</a:t>
            </a:r>
            <a:r>
              <a:rPr lang="en-US" baseline="0" dirty="0" smtClean="0"/>
              <a:t> </a:t>
            </a:r>
            <a:r>
              <a:rPr lang="en-US" baseline="0" dirty="0" err="1" smtClean="0"/>
              <a:t>ko</a:t>
            </a:r>
            <a:r>
              <a:rPr lang="en-US" baseline="0" dirty="0" smtClean="0"/>
              <a:t> </a:t>
            </a:r>
            <a:r>
              <a:rPr lang="en-US" baseline="0" dirty="0" err="1" smtClean="0"/>
              <a:t>ai</a:t>
            </a:r>
            <a:r>
              <a:rPr lang="en-US" baseline="0" dirty="0" smtClean="0"/>
              <a:t> </a:t>
            </a:r>
            <a:r>
              <a:rPr lang="en-US" baseline="0" dirty="0" err="1" smtClean="0"/>
              <a:t>được</a:t>
            </a:r>
            <a:r>
              <a:rPr lang="en-US" baseline="0" dirty="0" smtClean="0"/>
              <a:t> </a:t>
            </a:r>
            <a:r>
              <a:rPr lang="en-US" baseline="0" dirty="0" err="1" smtClean="0"/>
              <a:t>chạm</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ngực</a:t>
            </a:r>
            <a:r>
              <a:rPr lang="en-US" baseline="0" dirty="0" smtClean="0"/>
              <a:t> </a:t>
            </a:r>
            <a:r>
              <a:rPr lang="en-US" baseline="0" dirty="0" err="1" smtClean="0"/>
              <a:t>và</a:t>
            </a:r>
            <a:r>
              <a:rPr lang="en-US" baseline="0" dirty="0" smtClean="0"/>
              <a:t> </a:t>
            </a:r>
            <a:r>
              <a:rPr lang="en-US" baseline="0" dirty="0" err="1" smtClean="0"/>
              <a:t>vùng</a:t>
            </a:r>
            <a:r>
              <a:rPr lang="en-US" baseline="0" dirty="0" smtClean="0"/>
              <a:t> </a:t>
            </a:r>
            <a:r>
              <a:rPr lang="en-US" baseline="0" dirty="0" err="1" smtClean="0"/>
              <a:t>kín</a:t>
            </a:r>
            <a:r>
              <a:rPr lang="en-US" baseline="0" dirty="0" smtClean="0"/>
              <a:t> </a:t>
            </a:r>
            <a:r>
              <a:rPr lang="en-US" baseline="0" dirty="0" err="1" smtClean="0"/>
              <a:t>và</a:t>
            </a:r>
            <a:r>
              <a:rPr lang="en-US" baseline="0" dirty="0" smtClean="0"/>
              <a:t> </a:t>
            </a:r>
            <a:r>
              <a:rPr lang="en-US" baseline="0" dirty="0" err="1" smtClean="0"/>
              <a:t>mông</a:t>
            </a:r>
            <a:r>
              <a:rPr lang="en-US" baseline="0" dirty="0" smtClean="0"/>
              <a:t>( </a:t>
            </a:r>
            <a:r>
              <a:rPr lang="en-US" baseline="0" dirty="0" err="1" smtClean="0"/>
              <a:t>chỉ</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p>
          <a:p>
            <a:r>
              <a:rPr lang="en-US" baseline="0" dirty="0" smtClean="0"/>
              <a:t>+ </a:t>
            </a:r>
            <a:r>
              <a:rPr lang="en-US" baseline="0" dirty="0" err="1" smtClean="0"/>
              <a:t>thứ</a:t>
            </a:r>
            <a:r>
              <a:rPr lang="en-US" baseline="0" dirty="0" smtClean="0"/>
              <a:t> </a:t>
            </a:r>
            <a:r>
              <a:rPr lang="en-US" baseline="0" dirty="0" err="1" smtClean="0"/>
              <a:t>hai</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 </a:t>
            </a:r>
            <a:r>
              <a:rPr lang="en-US" baseline="0" dirty="0" err="1" smtClean="0"/>
              <a:t>ko</a:t>
            </a:r>
            <a:r>
              <a:rPr lang="en-US" baseline="0" dirty="0" smtClean="0"/>
              <a:t> </a:t>
            </a:r>
            <a:r>
              <a:rPr lang="en-US" baseline="0" dirty="0" err="1" smtClean="0"/>
              <a:t>kém</a:t>
            </a:r>
            <a:r>
              <a:rPr lang="en-US" baseline="0" dirty="0" smtClean="0"/>
              <a:t> </a:t>
            </a:r>
            <a:r>
              <a:rPr lang="en-US" baseline="0" dirty="0" err="1" smtClean="0"/>
              <a:t>đó</a:t>
            </a:r>
            <a:r>
              <a:rPr lang="en-US" baseline="0" dirty="0" smtClean="0"/>
              <a:t> </a:t>
            </a:r>
            <a:r>
              <a:rPr lang="en-US" baseline="0" dirty="0" err="1" smtClean="0"/>
              <a:t>chính</a:t>
            </a:r>
            <a:r>
              <a:rPr lang="en-US" baseline="0" dirty="0" smtClean="0"/>
              <a:t> </a:t>
            </a:r>
            <a:r>
              <a:rPr lang="en-US" baseline="0" dirty="0" err="1" smtClean="0"/>
              <a:t>là</a:t>
            </a:r>
            <a:r>
              <a:rPr lang="en-US" baseline="0" dirty="0" smtClean="0"/>
              <a:t> </a:t>
            </a:r>
            <a:r>
              <a:rPr lang="en-US" baseline="0" dirty="0" err="1" smtClean="0"/>
              <a:t>ông</a:t>
            </a:r>
            <a:r>
              <a:rPr lang="en-US" baseline="0" dirty="0" smtClean="0"/>
              <a:t> </a:t>
            </a:r>
            <a:r>
              <a:rPr lang="en-US" baseline="0" dirty="0" err="1" smtClean="0"/>
              <a:t>kẹ</a:t>
            </a:r>
            <a:r>
              <a:rPr lang="en-US" baseline="0" dirty="0" smtClean="0"/>
              <a:t> </a:t>
            </a:r>
            <a:r>
              <a:rPr lang="en-US" baseline="0" dirty="0" err="1" smtClean="0"/>
              <a:t>sẽ</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e </a:t>
            </a:r>
            <a:r>
              <a:rPr lang="en-US" baseline="0" dirty="0" err="1" smtClean="0"/>
              <a:t>xem</a:t>
            </a:r>
            <a:r>
              <a:rPr lang="en-US" baseline="0" dirty="0" smtClean="0"/>
              <a:t> </a:t>
            </a:r>
            <a:r>
              <a:rPr lang="en-US" baseline="0" dirty="0" err="1" smtClean="0"/>
              <a:t>phim</a:t>
            </a:r>
            <a:r>
              <a:rPr lang="en-US" baseline="0" dirty="0" smtClean="0"/>
              <a:t> </a:t>
            </a:r>
            <a:r>
              <a:rPr lang="en-US" baseline="0" dirty="0" err="1" smtClean="0"/>
              <a:t>ảnh</a:t>
            </a:r>
            <a:r>
              <a:rPr lang="en-US" baseline="0" dirty="0" smtClean="0"/>
              <a:t> </a:t>
            </a:r>
            <a:r>
              <a:rPr lang="en-US" baseline="0" dirty="0" err="1" smtClean="0"/>
              <a:t>có</a:t>
            </a:r>
            <a:r>
              <a:rPr lang="en-US" baseline="0" dirty="0" smtClean="0"/>
              <a:t> </a:t>
            </a:r>
            <a:r>
              <a:rPr lang="en-US" baseline="0" dirty="0" err="1" smtClean="0"/>
              <a:t>nội</a:t>
            </a:r>
            <a:r>
              <a:rPr lang="en-US" baseline="0" dirty="0" smtClean="0"/>
              <a:t> dung </a:t>
            </a:r>
            <a:r>
              <a:rPr lang="en-US" baseline="0" dirty="0" err="1" smtClean="0"/>
              <a:t>đồi</a:t>
            </a:r>
            <a:r>
              <a:rPr lang="en-US" baseline="0" dirty="0" smtClean="0"/>
              <a:t> </a:t>
            </a:r>
            <a:r>
              <a:rPr lang="en-US" baseline="0" dirty="0" err="1" smtClean="0"/>
              <a:t>trụy</a:t>
            </a:r>
            <a:r>
              <a:rPr lang="en-US" baseline="0" dirty="0" smtClean="0"/>
              <a:t>. </a:t>
            </a:r>
            <a:r>
              <a:rPr lang="en-US" baseline="0" dirty="0" err="1" smtClean="0"/>
              <a:t>Vậy</a:t>
            </a:r>
            <a:r>
              <a:rPr lang="en-US" baseline="0" dirty="0" smtClean="0"/>
              <a:t> </a:t>
            </a:r>
            <a:r>
              <a:rPr lang="en-US" baseline="0" dirty="0" err="1" smtClean="0"/>
              <a:t>đồi</a:t>
            </a:r>
            <a:r>
              <a:rPr lang="en-US" baseline="0" dirty="0" smtClean="0"/>
              <a:t> </a:t>
            </a:r>
            <a:r>
              <a:rPr lang="en-US" baseline="0" dirty="0" err="1" smtClean="0"/>
              <a:t>trụy</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phim</a:t>
            </a:r>
            <a:r>
              <a:rPr lang="en-US" baseline="0" dirty="0" smtClean="0"/>
              <a:t> </a:t>
            </a:r>
            <a:r>
              <a:rPr lang="en-US" baseline="0" dirty="0" err="1" smtClean="0"/>
              <a:t>ảnh</a:t>
            </a:r>
            <a:r>
              <a:rPr lang="en-US" baseline="0" dirty="0" smtClean="0"/>
              <a:t> </a:t>
            </a:r>
            <a:r>
              <a:rPr lang="en-US" baseline="0" dirty="0" err="1" smtClean="0"/>
              <a:t>có</a:t>
            </a:r>
            <a:r>
              <a:rPr lang="en-US" baseline="0" dirty="0" smtClean="0"/>
              <a:t> </a:t>
            </a:r>
            <a:r>
              <a:rPr lang="en-US" baseline="0" dirty="0" err="1" smtClean="0"/>
              <a:t>những</a:t>
            </a:r>
            <a:r>
              <a:rPr lang="en-US" baseline="0" dirty="0" smtClean="0"/>
              <a:t> </a:t>
            </a:r>
            <a:r>
              <a:rPr lang="en-US" baseline="0" dirty="0" err="1" smtClean="0"/>
              <a:t>hình</a:t>
            </a:r>
            <a:r>
              <a:rPr lang="en-US" baseline="0" dirty="0" smtClean="0"/>
              <a:t> </a:t>
            </a:r>
            <a:r>
              <a:rPr lang="en-US" baseline="0" dirty="0" err="1" smtClean="0"/>
              <a:t>ảnh</a:t>
            </a:r>
            <a:r>
              <a:rPr lang="en-US" baseline="0" dirty="0" smtClean="0"/>
              <a:t> </a:t>
            </a:r>
            <a:r>
              <a:rPr lang="en-US" baseline="0" dirty="0" err="1" smtClean="0"/>
              <a:t>ko</a:t>
            </a:r>
            <a:r>
              <a:rPr lang="en-US" baseline="0" dirty="0" smtClean="0"/>
              <a:t> </a:t>
            </a:r>
            <a:r>
              <a:rPr lang="en-US" baseline="0" dirty="0" err="1" smtClean="0"/>
              <a:t>tốt</a:t>
            </a:r>
            <a:r>
              <a:rPr lang="en-US" baseline="0" dirty="0" smtClean="0"/>
              <a:t> </a:t>
            </a:r>
            <a:r>
              <a:rPr lang="en-US" baseline="0" dirty="0" err="1" smtClean="0"/>
              <a:t>ko</a:t>
            </a:r>
            <a:r>
              <a:rPr lang="en-US" baseline="0" dirty="0" smtClean="0"/>
              <a:t> </a:t>
            </a:r>
            <a:r>
              <a:rPr lang="en-US" baseline="0" dirty="0" err="1" smtClean="0"/>
              <a:t>phù</a:t>
            </a:r>
            <a:r>
              <a:rPr lang="en-US" baseline="0" dirty="0" smtClean="0"/>
              <a:t> </a:t>
            </a:r>
            <a:r>
              <a:rPr lang="en-US" baseline="0" dirty="0" err="1" smtClean="0"/>
              <a:t>hợp</a:t>
            </a:r>
            <a:r>
              <a:rPr lang="en-US" baseline="0" dirty="0" smtClean="0"/>
              <a:t> </a:t>
            </a:r>
            <a:r>
              <a:rPr lang="en-US" baseline="0" dirty="0" err="1" smtClean="0"/>
              <a:t>với</a:t>
            </a:r>
            <a:r>
              <a:rPr lang="en-US" baseline="0" dirty="0" smtClean="0"/>
              <a:t> </a:t>
            </a:r>
            <a:r>
              <a:rPr lang="en-US" baseline="0" dirty="0" err="1" smtClean="0"/>
              <a:t>lứa</a:t>
            </a:r>
            <a:r>
              <a:rPr lang="en-US" baseline="0" dirty="0" smtClean="0"/>
              <a:t> </a:t>
            </a:r>
            <a:r>
              <a:rPr lang="en-US" baseline="0" dirty="0" err="1" smtClean="0"/>
              <a:t>tuổi</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Nếu</a:t>
            </a:r>
            <a:r>
              <a:rPr lang="en-US" baseline="0" dirty="0" smtClean="0"/>
              <a:t> </a:t>
            </a:r>
            <a:r>
              <a:rPr lang="en-US" baseline="0" dirty="0" err="1" smtClean="0"/>
              <a:t>coi</a:t>
            </a:r>
            <a:r>
              <a:rPr lang="en-US" baseline="0" dirty="0" smtClean="0"/>
              <a:t> </a:t>
            </a:r>
            <a:r>
              <a:rPr lang="en-US" baseline="0" dirty="0" err="1" smtClean="0"/>
              <a:t>cái</a:t>
            </a:r>
            <a:r>
              <a:rPr lang="en-US" baseline="0" dirty="0" smtClean="0"/>
              <a:t> </a:t>
            </a:r>
            <a:r>
              <a:rPr lang="en-US" baseline="0" dirty="0" err="1" smtClean="0"/>
              <a:t>đó</a:t>
            </a:r>
            <a:r>
              <a:rPr lang="en-US" baseline="0" dirty="0" smtClean="0"/>
              <a:t> </a:t>
            </a:r>
            <a:r>
              <a:rPr lang="en-US" baseline="0" dirty="0" err="1" smtClean="0"/>
              <a:t>đầu</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bị</a:t>
            </a:r>
            <a:r>
              <a:rPr lang="en-US" baseline="0" dirty="0" smtClean="0"/>
              <a:t> vi </a:t>
            </a:r>
            <a:r>
              <a:rPr lang="en-US" baseline="0" dirty="0" err="1" smtClean="0"/>
              <a:t>rút</a:t>
            </a:r>
            <a:r>
              <a:rPr lang="en-US" baseline="0" dirty="0" smtClean="0"/>
              <a:t> </a:t>
            </a:r>
            <a:r>
              <a:rPr lang="en-US" baseline="0" dirty="0" err="1" smtClean="0"/>
              <a:t>ăn</a:t>
            </a:r>
            <a:r>
              <a:rPr lang="en-US" baseline="0" dirty="0" smtClean="0"/>
              <a:t> </a:t>
            </a:r>
            <a:r>
              <a:rPr lang="en-US" baseline="0" dirty="0" err="1" smtClean="0"/>
              <a:t>đó</a:t>
            </a:r>
            <a:r>
              <a:rPr lang="en-US" baseline="0" dirty="0" smtClean="0"/>
              <a:t>. </a:t>
            </a:r>
            <a:r>
              <a:rPr lang="en-US" baseline="0" dirty="0" err="1" smtClean="0"/>
              <a:t>Nhớ</a:t>
            </a:r>
            <a:r>
              <a:rPr lang="en-US" baseline="0" dirty="0" smtClean="0"/>
              <a:t> </a:t>
            </a:r>
            <a:r>
              <a:rPr lang="en-US" baseline="0" dirty="0" err="1" smtClean="0"/>
              <a:t>nha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4</a:t>
            </a:fld>
            <a:endParaRPr lang="en-US"/>
          </a:p>
        </p:txBody>
      </p:sp>
    </p:spTree>
    <p:extLst>
      <p:ext uri="{BB962C8B-B14F-4D97-AF65-F5344CB8AC3E}">
        <p14:creationId xmlns:p14="http://schemas.microsoft.com/office/powerpoint/2010/main" val="6522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Đố</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biết</a:t>
            </a:r>
            <a:r>
              <a:rPr lang="en-US" baseline="0" dirty="0" smtClean="0"/>
              <a:t> </a:t>
            </a:r>
            <a:r>
              <a:rPr lang="en-US" baseline="0" dirty="0" err="1" smtClean="0"/>
              <a:t>ngón</a:t>
            </a:r>
            <a:r>
              <a:rPr lang="en-US" baseline="0" dirty="0" smtClean="0"/>
              <a:t> </a:t>
            </a:r>
            <a:r>
              <a:rPr lang="en-US" baseline="0" dirty="0" err="1" smtClean="0"/>
              <a:t>này</a:t>
            </a:r>
            <a:r>
              <a:rPr lang="en-US" baseline="0" dirty="0" smtClean="0"/>
              <a:t> </a:t>
            </a:r>
            <a:r>
              <a:rPr lang="en-US" baseline="0" dirty="0" err="1" smtClean="0"/>
              <a:t>là</a:t>
            </a:r>
            <a:r>
              <a:rPr lang="en-US" baseline="0" dirty="0" smtClean="0"/>
              <a:t> </a:t>
            </a:r>
            <a:r>
              <a:rPr lang="en-US" baseline="0" dirty="0" err="1" smtClean="0"/>
              <a:t>ngón</a:t>
            </a:r>
            <a:r>
              <a:rPr lang="en-US" baseline="0" dirty="0" smtClean="0"/>
              <a:t> </a:t>
            </a:r>
            <a:r>
              <a:rPr lang="en-US" baseline="0" dirty="0" err="1" smtClean="0"/>
              <a:t>gì</a:t>
            </a:r>
            <a:r>
              <a:rPr lang="en-US" baseline="0" dirty="0" smtClean="0"/>
              <a:t>? (</a:t>
            </a:r>
            <a:r>
              <a:rPr lang="en-US" baseline="0" dirty="0" err="1" smtClean="0"/>
              <a:t>chỉ</a:t>
            </a:r>
            <a:r>
              <a:rPr lang="en-US" baseline="0" dirty="0" smtClean="0"/>
              <a:t> </a:t>
            </a:r>
            <a:r>
              <a:rPr lang="en-US" baseline="0" dirty="0" err="1" smtClean="0"/>
              <a:t>từng</a:t>
            </a:r>
            <a:r>
              <a:rPr lang="en-US" baseline="0" dirty="0" smtClean="0"/>
              <a:t> </a:t>
            </a:r>
            <a:r>
              <a:rPr lang="en-US" baseline="0" dirty="0" err="1" smtClean="0"/>
              <a:t>ngón</a:t>
            </a:r>
            <a:r>
              <a:rPr lang="en-US" baseline="0" dirty="0" smtClean="0"/>
              <a:t>, </a:t>
            </a:r>
            <a:r>
              <a:rPr lang="en-US" baseline="0" dirty="0" err="1" smtClean="0"/>
              <a:t>hỏi</a:t>
            </a:r>
            <a:r>
              <a:rPr lang="en-US" baseline="0" dirty="0" smtClean="0"/>
              <a:t>) </a:t>
            </a:r>
          </a:p>
          <a:p>
            <a:r>
              <a:rPr lang="en-US" dirty="0" err="1" smtClean="0"/>
              <a:t>Quy</a:t>
            </a:r>
            <a:r>
              <a:rPr lang="en-US" dirty="0" smtClean="0"/>
              <a:t> </a:t>
            </a:r>
            <a:r>
              <a:rPr lang="en-US" dirty="0" err="1" smtClean="0"/>
              <a:t>tắc</a:t>
            </a:r>
            <a:r>
              <a:rPr lang="en-US" baseline="0" dirty="0" smtClean="0"/>
              <a:t> 5 </a:t>
            </a:r>
            <a:r>
              <a:rPr lang="en-US" baseline="0" dirty="0" err="1" smtClean="0"/>
              <a:t>ngón</a:t>
            </a:r>
            <a:r>
              <a:rPr lang="en-US" baseline="0" dirty="0" smtClean="0"/>
              <a:t> </a:t>
            </a:r>
            <a:r>
              <a:rPr lang="en-US" baseline="0" dirty="0" err="1" smtClean="0"/>
              <a:t>tay</a:t>
            </a:r>
            <a:r>
              <a:rPr lang="en-US" baseline="0" dirty="0" smtClean="0"/>
              <a:t> </a:t>
            </a:r>
            <a:r>
              <a:rPr lang="en-US" baseline="0" dirty="0" err="1" smtClean="0"/>
              <a:t>sẽ</a:t>
            </a:r>
            <a:r>
              <a:rPr lang="en-US" baseline="0" dirty="0" smtClean="0"/>
              <a:t> </a:t>
            </a:r>
            <a:r>
              <a:rPr lang="en-US" baseline="0" dirty="0" err="1" smtClean="0"/>
              <a:t>giúp</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tránh</a:t>
            </a:r>
            <a:r>
              <a:rPr lang="en-US" baseline="0" dirty="0" smtClean="0"/>
              <a:t> </a:t>
            </a:r>
            <a:r>
              <a:rPr lang="en-US" baseline="0" dirty="0" err="1" smtClean="0"/>
              <a:t>xa</a:t>
            </a:r>
            <a:r>
              <a:rPr lang="en-US" baseline="0" dirty="0" smtClean="0"/>
              <a:t> </a:t>
            </a:r>
            <a:r>
              <a:rPr lang="en-US" baseline="0" dirty="0" err="1" smtClean="0"/>
              <a:t>những</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nguy</a:t>
            </a:r>
            <a:r>
              <a:rPr lang="en-US" baseline="0" dirty="0" smtClean="0"/>
              <a:t> </a:t>
            </a:r>
            <a:r>
              <a:rPr lang="en-US" baseline="0" dirty="0" err="1" smtClean="0"/>
              <a:t>hiểm</a:t>
            </a:r>
            <a:r>
              <a:rPr lang="en-US" baseline="0" dirty="0" smtClean="0"/>
              <a:t> </a:t>
            </a:r>
            <a:r>
              <a:rPr lang="en-US" baseline="0" dirty="0" err="1" smtClean="0"/>
              <a:t>và</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chính</a:t>
            </a:r>
            <a:r>
              <a:rPr lang="en-US" baseline="0" dirty="0" smtClean="0"/>
              <a:t> </a:t>
            </a:r>
            <a:r>
              <a:rPr lang="en-US" baseline="0" dirty="0" err="1" smtClean="0"/>
              <a:t>bản</a:t>
            </a:r>
            <a:r>
              <a:rPr lang="en-US" baseline="0" dirty="0" smtClean="0"/>
              <a:t> </a:t>
            </a:r>
            <a:r>
              <a:rPr lang="en-US" baseline="0" dirty="0" err="1" smtClean="0"/>
              <a:t>thân</a:t>
            </a:r>
            <a:r>
              <a:rPr lang="en-US" baseline="0" dirty="0" smtClean="0"/>
              <a:t> </a:t>
            </a:r>
            <a:r>
              <a:rPr lang="en-US" baseline="0" dirty="0" err="1" smtClean="0"/>
              <a:t>mình</a:t>
            </a:r>
            <a:r>
              <a:rPr lang="en-US" baseline="0" dirty="0" smtClean="0"/>
              <a:t>.</a:t>
            </a:r>
          </a:p>
          <a:p>
            <a:r>
              <a:rPr lang="en-US" baseline="0" dirty="0" err="1" smtClean="0"/>
              <a:t>Ngón</a:t>
            </a:r>
            <a:r>
              <a:rPr lang="en-US" baseline="0" dirty="0" smtClean="0"/>
              <a:t> </a:t>
            </a:r>
            <a:r>
              <a:rPr lang="en-US" baseline="0" dirty="0" err="1" smtClean="0"/>
              <a:t>cái</a:t>
            </a:r>
            <a:r>
              <a:rPr lang="en-US" baseline="0" dirty="0" smtClean="0"/>
              <a:t>: </a:t>
            </a:r>
            <a:r>
              <a:rPr lang="en-US" baseline="0" dirty="0" err="1" smtClean="0"/>
              <a:t>ôm</a:t>
            </a:r>
            <a:r>
              <a:rPr lang="en-US" baseline="0" dirty="0" smtClean="0"/>
              <a:t> </a:t>
            </a:r>
            <a:r>
              <a:rPr lang="en-US" baseline="0" dirty="0" err="1" smtClean="0"/>
              <a:t>hôn</a:t>
            </a:r>
            <a:r>
              <a:rPr lang="en-US" baseline="0" dirty="0" smtClean="0"/>
              <a:t>, </a:t>
            </a:r>
            <a:r>
              <a:rPr lang="en-US" baseline="0" dirty="0" err="1" smtClean="0"/>
              <a:t>dùng</a:t>
            </a:r>
            <a:r>
              <a:rPr lang="en-US" baseline="0" dirty="0" smtClean="0"/>
              <a:t> </a:t>
            </a:r>
            <a:r>
              <a:rPr lang="en-US" baseline="0" dirty="0" err="1" smtClean="0"/>
              <a:t>với</a:t>
            </a:r>
            <a:r>
              <a:rPr lang="en-US" baseline="0" dirty="0" smtClean="0"/>
              <a:t> </a:t>
            </a:r>
            <a:r>
              <a:rPr lang="en-US" baseline="0" dirty="0" err="1" smtClean="0"/>
              <a:t>người</a:t>
            </a:r>
            <a:r>
              <a:rPr lang="en-US" baseline="0" dirty="0" smtClean="0"/>
              <a:t> </a:t>
            </a:r>
            <a:r>
              <a:rPr lang="en-US" baseline="0" dirty="0" err="1" smtClean="0"/>
              <a:t>thân</a:t>
            </a:r>
            <a:r>
              <a:rPr lang="en-US" baseline="0" dirty="0" smtClean="0"/>
              <a:t> </a:t>
            </a:r>
            <a:r>
              <a:rPr lang="en-US" baseline="0" dirty="0" err="1" smtClean="0"/>
              <a:t>ruột</a:t>
            </a:r>
            <a:r>
              <a:rPr lang="en-US" baseline="0" dirty="0" smtClean="0"/>
              <a:t> </a:t>
            </a:r>
            <a:r>
              <a:rPr lang="en-US" baseline="0" dirty="0" err="1" smtClean="0"/>
              <a:t>thịt</a:t>
            </a:r>
            <a:r>
              <a:rPr lang="en-US" baseline="0" dirty="0" smtClean="0"/>
              <a:t> </a:t>
            </a:r>
            <a:r>
              <a:rPr lang="en-US" baseline="0" dirty="0" err="1" smtClean="0"/>
              <a:t>trong</a:t>
            </a:r>
            <a:r>
              <a:rPr lang="en-US" baseline="0" dirty="0" smtClean="0"/>
              <a:t> </a:t>
            </a:r>
            <a:r>
              <a:rPr lang="en-US" baseline="0" dirty="0" err="1" smtClean="0"/>
              <a:t>gia</a:t>
            </a:r>
            <a:r>
              <a:rPr lang="en-US" baseline="0" dirty="0" smtClean="0"/>
              <a:t> </a:t>
            </a:r>
            <a:r>
              <a:rPr lang="en-US" baseline="0" dirty="0" err="1" smtClean="0"/>
              <a:t>đình</a:t>
            </a:r>
            <a:r>
              <a:rPr lang="en-US" baseline="0" dirty="0" smtClean="0"/>
              <a:t> </a:t>
            </a:r>
            <a:r>
              <a:rPr lang="en-US" baseline="0" dirty="0" err="1" smtClean="0"/>
              <a:t>như</a:t>
            </a:r>
            <a:r>
              <a:rPr lang="en-US" baseline="0" dirty="0" smtClean="0"/>
              <a:t> </a:t>
            </a:r>
            <a:r>
              <a:rPr lang="en-US" baseline="0" dirty="0" err="1" smtClean="0"/>
              <a:t>ông</a:t>
            </a:r>
            <a:r>
              <a:rPr lang="en-US" baseline="0" dirty="0" smtClean="0"/>
              <a:t> </a:t>
            </a:r>
            <a:r>
              <a:rPr lang="en-US" baseline="0" dirty="0" err="1" smtClean="0"/>
              <a:t>bà</a:t>
            </a:r>
            <a:r>
              <a:rPr lang="en-US" baseline="0" dirty="0" smtClean="0"/>
              <a:t>, cha </a:t>
            </a:r>
            <a:r>
              <a:rPr lang="en-US" baseline="0" dirty="0" err="1" smtClean="0"/>
              <a:t>mẹ</a:t>
            </a:r>
            <a:r>
              <a:rPr lang="en-US" baseline="0" dirty="0" smtClean="0"/>
              <a:t>, </a:t>
            </a:r>
            <a:r>
              <a:rPr lang="en-US" baseline="0" dirty="0" err="1" smtClean="0"/>
              <a:t>anh</a:t>
            </a:r>
            <a:r>
              <a:rPr lang="en-US" baseline="0" dirty="0" smtClean="0"/>
              <a:t> </a:t>
            </a:r>
            <a:r>
              <a:rPr lang="en-US" baseline="0" dirty="0" err="1" smtClean="0"/>
              <a:t>chị</a:t>
            </a:r>
            <a:r>
              <a:rPr lang="en-US" baseline="0" dirty="0" smtClean="0"/>
              <a:t> </a:t>
            </a:r>
            <a:r>
              <a:rPr lang="en-US" baseline="0" dirty="0" err="1" smtClean="0"/>
              <a:t>em</a:t>
            </a:r>
            <a:r>
              <a:rPr lang="en-US" baseline="0" dirty="0" smtClean="0"/>
              <a:t> </a:t>
            </a:r>
            <a:r>
              <a:rPr lang="en-US" baseline="0" dirty="0" err="1" smtClean="0"/>
              <a:t>ruột</a:t>
            </a:r>
            <a:r>
              <a:rPr lang="en-US" baseline="0" dirty="0" smtClean="0"/>
              <a:t>. </a:t>
            </a:r>
          </a:p>
          <a:p>
            <a:r>
              <a:rPr lang="en-US" baseline="0" dirty="0" err="1" smtClean="0"/>
              <a:t>Ngón</a:t>
            </a:r>
            <a:r>
              <a:rPr lang="en-US" baseline="0" dirty="0" smtClean="0"/>
              <a:t> </a:t>
            </a:r>
            <a:r>
              <a:rPr lang="en-US" baseline="0" dirty="0" err="1" smtClean="0"/>
              <a:t>trỏ</a:t>
            </a:r>
            <a:r>
              <a:rPr lang="en-US" baseline="0" dirty="0" smtClean="0"/>
              <a:t>: </a:t>
            </a:r>
            <a:r>
              <a:rPr lang="en-US" baseline="0" dirty="0" err="1" smtClean="0"/>
              <a:t>Nắm</a:t>
            </a:r>
            <a:r>
              <a:rPr lang="en-US" baseline="0" dirty="0" smtClean="0"/>
              <a:t> </a:t>
            </a:r>
            <a:r>
              <a:rPr lang="en-US" baseline="0" dirty="0" err="1" smtClean="0"/>
              <a:t>tay</a:t>
            </a:r>
            <a:r>
              <a:rPr lang="en-US" baseline="0" dirty="0" smtClean="0"/>
              <a:t> </a:t>
            </a:r>
            <a:r>
              <a:rPr lang="en-US" baseline="0" dirty="0" err="1" smtClean="0"/>
              <a:t>với</a:t>
            </a:r>
            <a:r>
              <a:rPr lang="en-US" baseline="0" dirty="0" smtClean="0"/>
              <a:t> </a:t>
            </a:r>
            <a:r>
              <a:rPr lang="en-US" baseline="0" dirty="0" err="1" smtClean="0"/>
              <a:t>bạn</a:t>
            </a:r>
            <a:r>
              <a:rPr lang="en-US" baseline="0" dirty="0" smtClean="0"/>
              <a:t> </a:t>
            </a:r>
            <a:r>
              <a:rPr lang="en-US" baseline="0" dirty="0" err="1" smtClean="0"/>
              <a:t>bè</a:t>
            </a:r>
            <a:r>
              <a:rPr lang="en-US" baseline="0" dirty="0" smtClean="0"/>
              <a:t>, </a:t>
            </a:r>
            <a:r>
              <a:rPr lang="en-US" baseline="0" dirty="0" err="1" smtClean="0"/>
              <a:t>thầy</a:t>
            </a:r>
            <a:r>
              <a:rPr lang="en-US" baseline="0" dirty="0" smtClean="0"/>
              <a:t> </a:t>
            </a:r>
            <a:r>
              <a:rPr lang="en-US" baseline="0" dirty="0" err="1" smtClean="0"/>
              <a:t>cô</a:t>
            </a:r>
            <a:r>
              <a:rPr lang="en-US" baseline="0" dirty="0" smtClean="0"/>
              <a:t>, </a:t>
            </a:r>
            <a:r>
              <a:rPr lang="en-US" baseline="0" dirty="0" err="1" smtClean="0"/>
              <a:t>họ</a:t>
            </a:r>
            <a:r>
              <a:rPr lang="en-US" baseline="0" dirty="0" smtClean="0"/>
              <a:t> </a:t>
            </a:r>
            <a:r>
              <a:rPr lang="en-US" baseline="0" dirty="0" err="1" smtClean="0"/>
              <a:t>hàng</a:t>
            </a:r>
            <a:r>
              <a:rPr lang="en-US" baseline="0" dirty="0" smtClean="0"/>
              <a:t>.</a:t>
            </a:r>
          </a:p>
          <a:p>
            <a:r>
              <a:rPr lang="en-US" baseline="0" dirty="0" err="1" smtClean="0"/>
              <a:t>Ngón</a:t>
            </a:r>
            <a:r>
              <a:rPr lang="en-US" baseline="0" dirty="0" smtClean="0"/>
              <a:t> </a:t>
            </a:r>
            <a:r>
              <a:rPr lang="en-US" baseline="0" dirty="0" err="1" smtClean="0"/>
              <a:t>giữa</a:t>
            </a:r>
            <a:r>
              <a:rPr lang="en-US" baseline="0" dirty="0" smtClean="0"/>
              <a:t>: </a:t>
            </a:r>
            <a:r>
              <a:rPr lang="en-US" baseline="0" dirty="0" err="1" smtClean="0"/>
              <a:t>bắt</a:t>
            </a:r>
            <a:r>
              <a:rPr lang="en-US" baseline="0" dirty="0" smtClean="0"/>
              <a:t> </a:t>
            </a:r>
            <a:r>
              <a:rPr lang="en-US" baseline="0" dirty="0" err="1" smtClean="0"/>
              <a:t>tay</a:t>
            </a:r>
            <a:r>
              <a:rPr lang="en-US" baseline="0" dirty="0" smtClean="0"/>
              <a:t> </a:t>
            </a:r>
            <a:r>
              <a:rPr lang="en-US" baseline="0" dirty="0" err="1" smtClean="0"/>
              <a:t>khi</a:t>
            </a:r>
            <a:r>
              <a:rPr lang="en-US" baseline="0" dirty="0" smtClean="0"/>
              <a:t> </a:t>
            </a:r>
            <a:r>
              <a:rPr lang="en-US" baseline="0" dirty="0" err="1" smtClean="0"/>
              <a:t>gặp</a:t>
            </a:r>
            <a:r>
              <a:rPr lang="en-US" baseline="0" dirty="0" smtClean="0"/>
              <a:t> </a:t>
            </a:r>
            <a:r>
              <a:rPr lang="en-US" baseline="0" dirty="0" err="1" smtClean="0"/>
              <a:t>người</a:t>
            </a:r>
            <a:r>
              <a:rPr lang="en-US" baseline="0" dirty="0" smtClean="0"/>
              <a:t> </a:t>
            </a:r>
            <a:r>
              <a:rPr lang="en-US" baseline="0" dirty="0" err="1" smtClean="0"/>
              <a:t>quen</a:t>
            </a:r>
            <a:endParaRPr lang="en-US" baseline="0" dirty="0" smtClean="0"/>
          </a:p>
          <a:p>
            <a:r>
              <a:rPr lang="en-US" baseline="0" dirty="0" err="1" smtClean="0"/>
              <a:t>Ngón</a:t>
            </a:r>
            <a:r>
              <a:rPr lang="en-US" baseline="0" dirty="0" smtClean="0"/>
              <a:t> </a:t>
            </a:r>
            <a:r>
              <a:rPr lang="en-US" baseline="0" dirty="0" err="1" smtClean="0"/>
              <a:t>áp</a:t>
            </a:r>
            <a:r>
              <a:rPr lang="en-US" baseline="0" dirty="0" smtClean="0"/>
              <a:t> </a:t>
            </a:r>
            <a:r>
              <a:rPr lang="en-US" baseline="0" dirty="0" err="1" smtClean="0"/>
              <a:t>út</a:t>
            </a:r>
            <a:r>
              <a:rPr lang="en-US" baseline="0" dirty="0" smtClean="0"/>
              <a:t>: </a:t>
            </a:r>
            <a:r>
              <a:rPr lang="en-US" baseline="0" dirty="0" err="1" smtClean="0"/>
              <a:t>vẫy</a:t>
            </a:r>
            <a:r>
              <a:rPr lang="en-US" baseline="0" dirty="0" smtClean="0"/>
              <a:t> </a:t>
            </a:r>
            <a:r>
              <a:rPr lang="en-US" baseline="0" dirty="0" err="1" smtClean="0"/>
              <a:t>tay</a:t>
            </a:r>
            <a:r>
              <a:rPr lang="en-US" baseline="0" dirty="0" smtClean="0"/>
              <a:t> </a:t>
            </a:r>
            <a:r>
              <a:rPr lang="en-US" baseline="0" dirty="0" err="1" smtClean="0"/>
              <a:t>nếu</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người</a:t>
            </a:r>
            <a:r>
              <a:rPr lang="en-US" baseline="0" dirty="0" smtClean="0"/>
              <a:t> </a:t>
            </a:r>
            <a:r>
              <a:rPr lang="en-US" baseline="0" dirty="0" err="1" smtClean="0"/>
              <a:t>lạ</a:t>
            </a:r>
            <a:endParaRPr lang="en-US" baseline="0" dirty="0" smtClean="0"/>
          </a:p>
          <a:p>
            <a:r>
              <a:rPr lang="en-US" baseline="0" dirty="0" err="1" smtClean="0"/>
              <a:t>Ngón</a:t>
            </a:r>
            <a:r>
              <a:rPr lang="en-US" baseline="0" dirty="0" smtClean="0"/>
              <a:t> </a:t>
            </a:r>
            <a:r>
              <a:rPr lang="en-US" baseline="0" dirty="0" err="1" smtClean="0"/>
              <a:t>út</a:t>
            </a:r>
            <a:r>
              <a:rPr lang="en-US" baseline="0" dirty="0" smtClean="0"/>
              <a:t>: </a:t>
            </a:r>
            <a:r>
              <a:rPr lang="en-US" baseline="0" dirty="0" err="1" smtClean="0"/>
              <a:t>xua</a:t>
            </a:r>
            <a:r>
              <a:rPr lang="en-US" baseline="0" dirty="0" smtClean="0"/>
              <a:t> </a:t>
            </a:r>
            <a:r>
              <a:rPr lang="en-US" baseline="0" dirty="0" err="1" smtClean="0"/>
              <a:t>tay</a:t>
            </a:r>
            <a:r>
              <a:rPr lang="en-US" baseline="0" dirty="0" smtClean="0"/>
              <a:t> </a:t>
            </a:r>
            <a:r>
              <a:rPr lang="en-US" baseline="0" dirty="0" err="1" smtClean="0"/>
              <a:t>không</a:t>
            </a:r>
            <a:r>
              <a:rPr lang="en-US" baseline="0" dirty="0" smtClean="0"/>
              <a:t> </a:t>
            </a:r>
            <a:r>
              <a:rPr lang="en-US" baseline="0" dirty="0" err="1" smtClean="0"/>
              <a:t>tiếp</a:t>
            </a:r>
            <a:r>
              <a:rPr lang="en-US" baseline="0" dirty="0" smtClean="0"/>
              <a:t> </a:t>
            </a:r>
            <a:r>
              <a:rPr lang="en-US" baseline="0" dirty="0" err="1" smtClean="0"/>
              <a:t>xúc</a:t>
            </a:r>
            <a:r>
              <a:rPr lang="en-US" baseline="0" dirty="0" smtClean="0"/>
              <a:t>, </a:t>
            </a:r>
            <a:r>
              <a:rPr lang="en-US" baseline="0" dirty="0" err="1" smtClean="0"/>
              <a:t>thậm</a:t>
            </a:r>
            <a:r>
              <a:rPr lang="en-US" baseline="0" dirty="0" smtClean="0"/>
              <a:t> </a:t>
            </a:r>
            <a:r>
              <a:rPr lang="en-US" baseline="0" dirty="0" err="1" smtClean="0"/>
              <a:t>chí</a:t>
            </a:r>
            <a:r>
              <a:rPr lang="en-US" baseline="0" dirty="0" smtClean="0"/>
              <a:t> </a:t>
            </a:r>
            <a:r>
              <a:rPr lang="en-US" baseline="0" dirty="0" err="1" smtClean="0"/>
              <a:t>hét</a:t>
            </a:r>
            <a:r>
              <a:rPr lang="en-US" baseline="0" dirty="0" smtClean="0"/>
              <a:t> to </a:t>
            </a:r>
            <a:r>
              <a:rPr lang="en-US" baseline="0" dirty="0" err="1" smtClean="0"/>
              <a:t>và</a:t>
            </a:r>
            <a:r>
              <a:rPr lang="en-US" baseline="0" dirty="0" smtClean="0"/>
              <a:t> </a:t>
            </a:r>
            <a:r>
              <a:rPr lang="en-US" baseline="0" dirty="0" err="1" smtClean="0"/>
              <a:t>bỏ</a:t>
            </a:r>
            <a:r>
              <a:rPr lang="en-US" baseline="0" dirty="0" smtClean="0"/>
              <a:t> </a:t>
            </a:r>
            <a:r>
              <a:rPr lang="en-US" baseline="0" dirty="0" err="1" smtClean="0"/>
              <a:t>chạy</a:t>
            </a:r>
            <a:r>
              <a:rPr lang="en-US" baseline="0" dirty="0" smtClean="0"/>
              <a:t> </a:t>
            </a:r>
            <a:r>
              <a:rPr lang="en-US" baseline="0" dirty="0" err="1" smtClean="0"/>
              <a:t>nếu</a:t>
            </a:r>
            <a:r>
              <a:rPr lang="en-US" baseline="0" dirty="0" smtClean="0"/>
              <a:t> </a:t>
            </a:r>
            <a:r>
              <a:rPr lang="en-US" baseline="0" dirty="0" err="1" smtClean="0"/>
              <a:t>những</a:t>
            </a:r>
            <a:r>
              <a:rPr lang="en-US" baseline="0" dirty="0" smtClean="0"/>
              <a:t> </a:t>
            </a:r>
            <a:r>
              <a:rPr lang="en-US" baseline="0" dirty="0" err="1" smtClean="0"/>
              <a:t>người</a:t>
            </a:r>
            <a:r>
              <a:rPr lang="en-US" baseline="0" dirty="0" smtClean="0"/>
              <a:t> </a:t>
            </a:r>
            <a:r>
              <a:rPr lang="en-US" baseline="0" dirty="0" err="1" smtClean="0"/>
              <a:t>xa</a:t>
            </a:r>
            <a:r>
              <a:rPr lang="en-US" baseline="0" dirty="0" smtClean="0"/>
              <a:t> </a:t>
            </a:r>
            <a:r>
              <a:rPr lang="en-US" baseline="0" dirty="0" err="1" smtClean="0"/>
              <a:t>lạ</a:t>
            </a:r>
            <a:r>
              <a:rPr lang="en-US" baseline="0" dirty="0" smtClean="0"/>
              <a:t> </a:t>
            </a:r>
            <a:r>
              <a:rPr lang="en-US" baseline="0" dirty="0" err="1" smtClean="0"/>
              <a:t>mà</a:t>
            </a:r>
            <a:r>
              <a:rPr lang="en-US" baseline="0" dirty="0" smtClean="0"/>
              <a:t> </a:t>
            </a:r>
            <a:r>
              <a:rPr lang="en-US" baseline="0" dirty="0" err="1" smtClean="0"/>
              <a:t>bé</a:t>
            </a:r>
            <a:r>
              <a:rPr lang="en-US" baseline="0" dirty="0" smtClean="0"/>
              <a:t> </a:t>
            </a:r>
            <a:r>
              <a:rPr lang="en-US" baseline="0" dirty="0" err="1" smtClean="0"/>
              <a:t>cảm</a:t>
            </a:r>
            <a:r>
              <a:rPr lang="en-US" baseline="0" dirty="0" smtClean="0"/>
              <a:t> </a:t>
            </a:r>
            <a:r>
              <a:rPr lang="en-US" baseline="0" dirty="0" err="1" smtClean="0"/>
              <a:t>thấy</a:t>
            </a:r>
            <a:r>
              <a:rPr lang="en-US" baseline="0" dirty="0" smtClean="0"/>
              <a:t> </a:t>
            </a:r>
            <a:r>
              <a:rPr lang="en-US" baseline="0" dirty="0" err="1" smtClean="0"/>
              <a:t>bất</a:t>
            </a:r>
            <a:r>
              <a:rPr lang="en-US" baseline="0" dirty="0" smtClean="0"/>
              <a:t> an, </a:t>
            </a:r>
            <a:r>
              <a:rPr lang="en-US" baseline="0" dirty="0" err="1" smtClean="0"/>
              <a:t>tiến</a:t>
            </a:r>
            <a:r>
              <a:rPr lang="en-US" baseline="0" dirty="0" smtClean="0"/>
              <a:t> </a:t>
            </a:r>
            <a:r>
              <a:rPr lang="en-US" baseline="0" dirty="0" err="1" smtClean="0"/>
              <a:t>lại</a:t>
            </a:r>
            <a:r>
              <a:rPr lang="en-US" baseline="0" dirty="0" smtClean="0"/>
              <a:t> </a:t>
            </a:r>
            <a:r>
              <a:rPr lang="en-US" baseline="0" dirty="0" err="1" smtClean="0"/>
              <a:t>gần</a:t>
            </a:r>
            <a:r>
              <a:rPr lang="en-US" baseline="0" dirty="0" smtClean="0"/>
              <a:t> </a:t>
            </a:r>
            <a:r>
              <a:rPr lang="en-US" baseline="0" dirty="0" err="1" smtClean="0"/>
              <a:t>và</a:t>
            </a:r>
            <a:r>
              <a:rPr lang="en-US" baseline="0" dirty="0" smtClean="0"/>
              <a:t> </a:t>
            </a:r>
            <a:r>
              <a:rPr lang="en-US" baseline="0" dirty="0" err="1" smtClean="0"/>
              <a:t>có</a:t>
            </a:r>
            <a:r>
              <a:rPr lang="en-US" baseline="0" dirty="0" smtClean="0"/>
              <a:t> </a:t>
            </a:r>
            <a:r>
              <a:rPr lang="en-US" baseline="0" dirty="0" err="1" smtClean="0"/>
              <a:t>cử</a:t>
            </a:r>
            <a:r>
              <a:rPr lang="en-US" baseline="0" dirty="0" smtClean="0"/>
              <a:t> </a:t>
            </a:r>
            <a:r>
              <a:rPr lang="en-US" baseline="0" dirty="0" err="1" smtClean="0"/>
              <a:t>chỉ</a:t>
            </a:r>
            <a:r>
              <a:rPr lang="en-US" baseline="0" dirty="0" smtClean="0"/>
              <a:t> </a:t>
            </a:r>
            <a:r>
              <a:rPr lang="en-US" baseline="0" dirty="0" err="1" smtClean="0"/>
              <a:t>thân</a:t>
            </a:r>
            <a:r>
              <a:rPr lang="en-US" baseline="0" dirty="0" smtClean="0"/>
              <a:t> </a:t>
            </a:r>
            <a:r>
              <a:rPr lang="en-US" baseline="0" dirty="0" err="1" smtClean="0"/>
              <a:t>mật</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Bây</a:t>
            </a:r>
            <a:r>
              <a:rPr lang="en-US" baseline="0" dirty="0" smtClean="0"/>
              <a:t> </a:t>
            </a:r>
            <a:r>
              <a:rPr lang="en-US" baseline="0" dirty="0" err="1" smtClean="0"/>
              <a:t>giờ</a:t>
            </a:r>
            <a:r>
              <a:rPr lang="en-US" baseline="0" dirty="0" smtClean="0"/>
              <a:t> </a:t>
            </a:r>
            <a:r>
              <a:rPr lang="en-US" baseline="0" dirty="0" err="1" smtClean="0"/>
              <a:t>chị</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thử</a:t>
            </a:r>
            <a:r>
              <a:rPr lang="en-US" baseline="0" dirty="0" smtClean="0"/>
              <a:t> </a:t>
            </a:r>
            <a:r>
              <a:rPr lang="en-US" baseline="0" dirty="0" err="1" smtClean="0"/>
              <a:t>thách</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chị</a:t>
            </a:r>
            <a:r>
              <a:rPr lang="en-US" baseline="0" dirty="0" smtClean="0"/>
              <a:t> </a:t>
            </a:r>
            <a:r>
              <a:rPr lang="en-US" baseline="0" dirty="0" err="1" smtClean="0"/>
              <a:t>sẽ</a:t>
            </a:r>
            <a:r>
              <a:rPr lang="en-US" baseline="0" dirty="0" smtClean="0"/>
              <a:t> </a:t>
            </a:r>
            <a:r>
              <a:rPr lang="en-US" baseline="0" dirty="0" err="1" smtClean="0"/>
              <a:t>nhắc</a:t>
            </a:r>
            <a:r>
              <a:rPr lang="en-US" baseline="0" dirty="0" smtClean="0"/>
              <a:t> </a:t>
            </a:r>
            <a:r>
              <a:rPr lang="en-US" baseline="0" dirty="0" err="1" smtClean="0"/>
              <a:t>lại</a:t>
            </a:r>
            <a:r>
              <a:rPr lang="en-US" baseline="0" dirty="0" smtClean="0"/>
              <a:t> </a:t>
            </a:r>
            <a:r>
              <a:rPr lang="en-US" baseline="0" dirty="0" err="1" smtClean="0"/>
              <a:t>từng</a:t>
            </a:r>
            <a:r>
              <a:rPr lang="en-US" baseline="0" dirty="0" smtClean="0"/>
              <a:t> </a:t>
            </a:r>
            <a:r>
              <a:rPr lang="en-US" baseline="0" dirty="0" err="1" smtClean="0"/>
              <a:t>ngón</a:t>
            </a:r>
            <a:r>
              <a:rPr lang="en-US" baseline="0" dirty="0" smtClean="0"/>
              <a:t> </a:t>
            </a:r>
            <a:r>
              <a:rPr lang="en-US" baseline="0" dirty="0" err="1" smtClean="0"/>
              <a:t>ứng</a:t>
            </a:r>
            <a:r>
              <a:rPr lang="en-US" baseline="0" dirty="0" smtClean="0"/>
              <a:t> </a:t>
            </a:r>
            <a:r>
              <a:rPr lang="en-US" baseline="0" dirty="0" err="1" smtClean="0"/>
              <a:t>với</a:t>
            </a:r>
            <a:r>
              <a:rPr lang="en-US" baseline="0" dirty="0" smtClean="0"/>
              <a:t> </a:t>
            </a:r>
            <a:r>
              <a:rPr lang="en-US" baseline="0" dirty="0" err="1" smtClean="0"/>
              <a:t>nội</a:t>
            </a:r>
            <a:r>
              <a:rPr lang="en-US" baseline="0" dirty="0" smtClean="0"/>
              <a:t> dung </a:t>
            </a:r>
            <a:r>
              <a:rPr lang="en-US" baseline="0" dirty="0" err="1" smtClean="0"/>
              <a:t>gì</a:t>
            </a:r>
            <a:r>
              <a:rPr lang="en-US" baseline="0" dirty="0" smtClean="0"/>
              <a:t>? </a:t>
            </a:r>
            <a:r>
              <a:rPr lang="en-US" baseline="0" dirty="0" err="1" smtClean="0"/>
              <a:t>Em</a:t>
            </a:r>
            <a:r>
              <a:rPr lang="en-US" baseline="0" dirty="0" smtClean="0"/>
              <a:t> </a:t>
            </a:r>
            <a:r>
              <a:rPr lang="en-US" baseline="0" dirty="0" err="1" smtClean="0"/>
              <a:t>nào</a:t>
            </a:r>
            <a:r>
              <a:rPr lang="en-US" baseline="0" dirty="0" smtClean="0"/>
              <a:t> </a:t>
            </a:r>
            <a:r>
              <a:rPr lang="en-US" baseline="0" dirty="0" err="1" smtClean="0"/>
              <a:t>nhớ</a:t>
            </a:r>
            <a:r>
              <a:rPr lang="en-US" baseline="0" dirty="0" smtClean="0"/>
              <a:t> </a:t>
            </a:r>
            <a:r>
              <a:rPr lang="en-US" baseline="0" dirty="0" err="1" smtClean="0"/>
              <a:t>được</a:t>
            </a:r>
            <a:r>
              <a:rPr lang="en-US" baseline="0" dirty="0" smtClean="0"/>
              <a:t> </a:t>
            </a:r>
            <a:r>
              <a:rPr lang="en-US" baseline="0" dirty="0" err="1" smtClean="0"/>
              <a:t>chị</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phần</a:t>
            </a:r>
            <a:r>
              <a:rPr lang="en-US" baseline="0" dirty="0" smtClean="0"/>
              <a:t> </a:t>
            </a:r>
            <a:r>
              <a:rPr lang="en-US" baseline="0" dirty="0" err="1" smtClean="0"/>
              <a:t>quà</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mời</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thử</a:t>
            </a:r>
            <a:r>
              <a:rPr lang="en-US" baseline="0" dirty="0" smtClean="0"/>
              <a:t> </a:t>
            </a:r>
            <a:r>
              <a:rPr lang="en-US" baseline="0" dirty="0" err="1" smtClean="0"/>
              <a:t>thách</a:t>
            </a:r>
            <a:r>
              <a:rPr lang="en-US" baseline="0" dirty="0" smtClean="0"/>
              <a:t>) </a:t>
            </a:r>
            <a:r>
              <a:rPr lang="en-US" baseline="0" dirty="0" err="1" smtClean="0"/>
              <a:t>Vậy</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đã</a:t>
            </a:r>
            <a:r>
              <a:rPr lang="en-US" baseline="0" dirty="0" smtClean="0"/>
              <a:t> </a:t>
            </a:r>
            <a:r>
              <a:rPr lang="en-US" baseline="0" dirty="0" err="1" smtClean="0"/>
              <a:t>nhớ</a:t>
            </a:r>
            <a:r>
              <a:rPr lang="en-US" baseline="0" dirty="0" smtClean="0"/>
              <a:t> </a:t>
            </a:r>
            <a:r>
              <a:rPr lang="en-US" baseline="0" dirty="0" err="1" smtClean="0"/>
              <a:t>những</a:t>
            </a:r>
            <a:r>
              <a:rPr lang="en-US" baseline="0" dirty="0" smtClean="0"/>
              <a:t> </a:t>
            </a:r>
            <a:r>
              <a:rPr lang="en-US" baseline="0" dirty="0" err="1" smtClean="0"/>
              <a:t>quy</a:t>
            </a:r>
            <a:r>
              <a:rPr lang="en-US" baseline="0" dirty="0" smtClean="0"/>
              <a:t> </a:t>
            </a:r>
            <a:r>
              <a:rPr lang="en-US" baseline="0" dirty="0" err="1" smtClean="0"/>
              <a:t>tắc</a:t>
            </a:r>
            <a:r>
              <a:rPr lang="en-US" baseline="0" dirty="0" smtClean="0"/>
              <a:t> </a:t>
            </a:r>
            <a:r>
              <a:rPr lang="en-US" baseline="0" dirty="0" err="1" smtClean="0"/>
              <a:t>này</a:t>
            </a:r>
            <a:r>
              <a:rPr lang="en-US" baseline="0" dirty="0" smtClean="0"/>
              <a:t> </a:t>
            </a:r>
            <a:r>
              <a:rPr lang="en-US" baseline="0" dirty="0" err="1" smtClean="0"/>
              <a:t>chưa</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5</a:t>
            </a:fld>
            <a:endParaRPr lang="en-US"/>
          </a:p>
        </p:txBody>
      </p:sp>
    </p:spTree>
    <p:extLst>
      <p:ext uri="{BB962C8B-B14F-4D97-AF65-F5344CB8AC3E}">
        <p14:creationId xmlns:p14="http://schemas.microsoft.com/office/powerpoint/2010/main" val="2189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a:t>
            </a:r>
            <a:r>
              <a:rPr lang="en-US" baseline="0" dirty="0" err="1" smtClean="0"/>
              <a:t>em</a:t>
            </a:r>
            <a:r>
              <a:rPr lang="en-US" baseline="0" dirty="0" smtClean="0"/>
              <a:t> </a:t>
            </a:r>
            <a:r>
              <a:rPr lang="en-US" baseline="0" dirty="0" err="1" smtClean="0"/>
              <a:t>nhớ</a:t>
            </a:r>
            <a:r>
              <a:rPr lang="en-US" baseline="0" dirty="0" smtClean="0"/>
              <a:t> </a:t>
            </a:r>
            <a:r>
              <a:rPr lang="en-US" baseline="0" dirty="0" err="1" smtClean="0"/>
              <a:t>lúc</a:t>
            </a:r>
            <a:r>
              <a:rPr lang="en-US" baseline="0" dirty="0" smtClean="0"/>
              <a:t> </a:t>
            </a:r>
            <a:r>
              <a:rPr lang="en-US" baseline="0" dirty="0" err="1" smtClean="0"/>
              <a:t>đầu</a:t>
            </a:r>
            <a:r>
              <a:rPr lang="en-US" baseline="0" dirty="0" smtClean="0"/>
              <a:t> </a:t>
            </a:r>
            <a:r>
              <a:rPr lang="en-US" baseline="0" dirty="0" err="1" smtClean="0"/>
              <a:t>chị</a:t>
            </a:r>
            <a:r>
              <a:rPr lang="en-US" baseline="0" dirty="0" smtClean="0"/>
              <a:t> </a:t>
            </a:r>
            <a:r>
              <a:rPr lang="en-US" baseline="0" dirty="0" err="1" smtClean="0"/>
              <a:t>dặn</a:t>
            </a:r>
            <a:r>
              <a:rPr lang="en-US" baseline="0" dirty="0" smtClean="0"/>
              <a:t> </a:t>
            </a:r>
            <a:r>
              <a:rPr lang="en-US" baseline="0" dirty="0" err="1" smtClean="0"/>
              <a:t>không</a:t>
            </a:r>
            <a:r>
              <a:rPr lang="en-US" baseline="0" dirty="0" smtClean="0"/>
              <a:t>? </a:t>
            </a:r>
            <a:r>
              <a:rPr lang="en-US" baseline="0" dirty="0" err="1" smtClean="0"/>
              <a:t>Trong</a:t>
            </a:r>
            <a:r>
              <a:rPr lang="en-US" baseline="0" dirty="0" smtClean="0"/>
              <a:t> </a:t>
            </a:r>
            <a:r>
              <a:rPr lang="en-US" baseline="0" dirty="0" err="1" smtClean="0"/>
              <a:t>cơ</a:t>
            </a:r>
            <a:r>
              <a:rPr lang="en-US" baseline="0" dirty="0" smtClean="0"/>
              <a:t> </a:t>
            </a:r>
            <a:r>
              <a:rPr lang="en-US" baseline="0" dirty="0" err="1" smtClean="0"/>
              <a:t>thể</a:t>
            </a:r>
            <a:r>
              <a:rPr lang="en-US" baseline="0" dirty="0" smtClean="0"/>
              <a:t> </a:t>
            </a:r>
            <a:r>
              <a:rPr lang="en-US" baseline="0" dirty="0" err="1" smtClean="0"/>
              <a:t>mình</a:t>
            </a:r>
            <a:r>
              <a:rPr lang="en-US" baseline="0" dirty="0" smtClean="0"/>
              <a:t> </a:t>
            </a:r>
            <a:r>
              <a:rPr lang="en-US" baseline="0" dirty="0" err="1" smtClean="0"/>
              <a:t>có</a:t>
            </a:r>
            <a:r>
              <a:rPr lang="en-US" baseline="0" dirty="0" smtClean="0"/>
              <a:t> </a:t>
            </a:r>
            <a:r>
              <a:rPr lang="en-US" baseline="0" dirty="0" err="1" smtClean="0"/>
              <a:t>mấy</a:t>
            </a:r>
            <a:r>
              <a:rPr lang="en-US" baseline="0" dirty="0" smtClean="0"/>
              <a:t> </a:t>
            </a:r>
            <a:r>
              <a:rPr lang="en-US" baseline="0" dirty="0" err="1" smtClean="0"/>
              <a:t>bộ</a:t>
            </a:r>
            <a:r>
              <a:rPr lang="en-US" baseline="0" dirty="0" smtClean="0"/>
              <a:t> </a:t>
            </a:r>
            <a:r>
              <a:rPr lang="en-US" baseline="0" dirty="0" err="1" smtClean="0"/>
              <a:t>phận</a:t>
            </a:r>
            <a:r>
              <a:rPr lang="en-US" baseline="0" dirty="0" smtClean="0"/>
              <a:t> </a:t>
            </a:r>
            <a:r>
              <a:rPr lang="en-US" baseline="0" dirty="0" err="1" smtClean="0"/>
              <a:t>riêng</a:t>
            </a:r>
            <a:r>
              <a:rPr lang="en-US" baseline="0" dirty="0" smtClean="0"/>
              <a:t> </a:t>
            </a:r>
            <a:r>
              <a:rPr lang="en-US" baseline="0" dirty="0" err="1" smtClean="0"/>
              <a:t>tư</a:t>
            </a:r>
            <a:r>
              <a:rPr lang="en-US" baseline="0" dirty="0" smtClean="0"/>
              <a:t> </a:t>
            </a:r>
            <a:r>
              <a:rPr lang="en-US" baseline="0" dirty="0" err="1" smtClean="0"/>
              <a:t>nhỉ</a:t>
            </a:r>
            <a:r>
              <a:rPr lang="en-US" baseline="0" dirty="0" smtClean="0"/>
              <a:t>? (</a:t>
            </a:r>
            <a:r>
              <a:rPr lang="en-US" baseline="0" dirty="0" err="1" smtClean="0"/>
              <a:t>nhắc</a:t>
            </a:r>
            <a:r>
              <a:rPr lang="en-US" baseline="0" dirty="0" smtClean="0"/>
              <a:t> </a:t>
            </a:r>
            <a:r>
              <a:rPr lang="en-US" baseline="0" dirty="0" err="1" smtClean="0"/>
              <a:t>lại</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p>
          <a:p>
            <a:r>
              <a:rPr lang="en-US" baseline="0" dirty="0" err="1" smtClean="0"/>
              <a:t>Nhớ</a:t>
            </a:r>
            <a:r>
              <a:rPr lang="en-US" baseline="0" dirty="0" smtClean="0"/>
              <a:t> </a:t>
            </a:r>
            <a:r>
              <a:rPr lang="en-US" baseline="0" dirty="0" err="1" smtClean="0"/>
              <a:t>lời</a:t>
            </a:r>
            <a:r>
              <a:rPr lang="en-US" baseline="0" dirty="0" smtClean="0"/>
              <a:t> </a:t>
            </a:r>
            <a:r>
              <a:rPr lang="en-US" baseline="0" dirty="0" err="1" smtClean="0"/>
              <a:t>chị</a:t>
            </a:r>
            <a:r>
              <a:rPr lang="en-US" baseline="0" dirty="0" smtClean="0"/>
              <a:t> </a:t>
            </a:r>
            <a:r>
              <a:rPr lang="en-US" baseline="0" dirty="0" err="1" smtClean="0"/>
              <a:t>dặn</a:t>
            </a:r>
            <a:r>
              <a:rPr lang="en-US" baseline="0" dirty="0" smtClean="0"/>
              <a:t> </a:t>
            </a:r>
            <a:r>
              <a:rPr lang="en-US" baseline="0" dirty="0" err="1" smtClean="0"/>
              <a:t>nhé</a:t>
            </a:r>
            <a:r>
              <a:rPr lang="en-US" baseline="0" dirty="0" smtClean="0"/>
              <a:t> </a:t>
            </a:r>
            <a:r>
              <a:rPr lang="en-US" baseline="0" dirty="0" err="1" smtClean="0"/>
              <a:t>ngoài</a:t>
            </a:r>
            <a:r>
              <a:rPr lang="en-US" baseline="0" dirty="0" smtClean="0"/>
              <a:t> </a:t>
            </a:r>
            <a:r>
              <a:rPr lang="en-US" baseline="0" dirty="0" err="1" smtClean="0"/>
              <a:t>ba</a:t>
            </a:r>
            <a:r>
              <a:rPr lang="en-US" baseline="0" dirty="0" smtClean="0"/>
              <a:t> </a:t>
            </a:r>
            <a:r>
              <a:rPr lang="en-US" baseline="0" dirty="0" err="1" smtClean="0"/>
              <a:t>mẹ</a:t>
            </a:r>
            <a:r>
              <a:rPr lang="en-US" baseline="0" dirty="0" smtClean="0"/>
              <a:t> </a:t>
            </a:r>
            <a:r>
              <a:rPr lang="en-US" baseline="0" dirty="0" err="1" smtClean="0"/>
              <a:t>ra</a:t>
            </a:r>
            <a:r>
              <a:rPr lang="en-US" baseline="0" dirty="0" smtClean="0"/>
              <a:t> </a:t>
            </a:r>
            <a:r>
              <a:rPr lang="en-US" baseline="0" dirty="0" err="1" smtClean="0"/>
              <a:t>thì</a:t>
            </a:r>
            <a:r>
              <a:rPr lang="en-US" baseline="0" dirty="0" smtClean="0"/>
              <a:t> </a:t>
            </a:r>
            <a:r>
              <a:rPr lang="en-US" baseline="0" dirty="0" err="1" smtClean="0"/>
              <a:t>không</a:t>
            </a:r>
            <a:r>
              <a:rPr lang="en-US" baseline="0" dirty="0" smtClean="0"/>
              <a:t> </a:t>
            </a:r>
            <a:r>
              <a:rPr lang="en-US" baseline="0" dirty="0" err="1" smtClean="0"/>
              <a:t>ai</a:t>
            </a:r>
            <a:r>
              <a:rPr lang="en-US" baseline="0" dirty="0" smtClean="0"/>
              <a:t> </a:t>
            </a:r>
            <a:r>
              <a:rPr lang="en-US" baseline="0" dirty="0" err="1" smtClean="0"/>
              <a:t>được</a:t>
            </a:r>
            <a:r>
              <a:rPr lang="en-US" baseline="0" dirty="0" smtClean="0"/>
              <a:t> </a:t>
            </a:r>
            <a:r>
              <a:rPr lang="en-US" baseline="0" dirty="0" err="1" smtClean="0"/>
              <a:t>chạm</a:t>
            </a:r>
            <a:r>
              <a:rPr lang="en-US" baseline="0" dirty="0" smtClean="0"/>
              <a:t> </a:t>
            </a:r>
            <a:r>
              <a:rPr lang="en-US" baseline="0" dirty="0" err="1" smtClean="0"/>
              <a:t>vào</a:t>
            </a:r>
            <a:r>
              <a:rPr lang="en-US" baseline="0" dirty="0" smtClean="0"/>
              <a:t> </a:t>
            </a:r>
            <a:r>
              <a:rPr lang="en-US" baseline="0" dirty="0" err="1" smtClean="0"/>
              <a:t>những</a:t>
            </a:r>
            <a:r>
              <a:rPr lang="en-US" baseline="0" dirty="0" smtClean="0"/>
              <a:t> </a:t>
            </a:r>
            <a:r>
              <a:rPr lang="en-US" baseline="0" dirty="0" err="1" smtClean="0"/>
              <a:t>vùng</a:t>
            </a:r>
            <a:r>
              <a:rPr lang="en-US" baseline="0" dirty="0" smtClean="0"/>
              <a:t> </a:t>
            </a:r>
            <a:r>
              <a:rPr lang="en-US" baseline="0" dirty="0" err="1" smtClean="0"/>
              <a:t>đấy</a:t>
            </a:r>
            <a:r>
              <a:rPr lang="en-US" baseline="0" dirty="0" smtClean="0"/>
              <a:t> </a:t>
            </a:r>
            <a:r>
              <a:rPr lang="en-US" baseline="0" dirty="0" err="1" smtClean="0"/>
              <a:t>nhé</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6</a:t>
            </a:fld>
            <a:endParaRPr lang="en-US"/>
          </a:p>
        </p:txBody>
      </p:sp>
    </p:spTree>
    <p:extLst>
      <p:ext uri="{BB962C8B-B14F-4D97-AF65-F5344CB8AC3E}">
        <p14:creationId xmlns:p14="http://schemas.microsoft.com/office/powerpoint/2010/main" val="423285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Ông</a:t>
            </a:r>
            <a:r>
              <a:rPr lang="en-US" baseline="0" dirty="0" smtClean="0"/>
              <a:t> </a:t>
            </a:r>
            <a:r>
              <a:rPr lang="en-US" baseline="0" dirty="0" err="1" smtClean="0"/>
              <a:t>kẹ</a:t>
            </a:r>
            <a:r>
              <a:rPr lang="en-US" baseline="0" dirty="0" smtClean="0"/>
              <a:t> </a:t>
            </a:r>
            <a:r>
              <a:rPr lang="en-US" baseline="0" dirty="0" err="1" smtClean="0"/>
              <a:t>thường</a:t>
            </a:r>
            <a:r>
              <a:rPr lang="en-US" baseline="0" dirty="0" smtClean="0"/>
              <a:t> </a:t>
            </a:r>
            <a:r>
              <a:rPr lang="en-US" baseline="0" dirty="0" err="1" smtClean="0"/>
              <a:t>hóa</a:t>
            </a:r>
            <a:r>
              <a:rPr lang="en-US" baseline="0" dirty="0" smtClean="0"/>
              <a:t> </a:t>
            </a:r>
            <a:r>
              <a:rPr lang="en-US" baseline="0" dirty="0" err="1" smtClean="0"/>
              <a:t>thân</a:t>
            </a:r>
            <a:r>
              <a:rPr lang="en-US" baseline="0" dirty="0" smtClean="0"/>
              <a:t> </a:t>
            </a:r>
            <a:r>
              <a:rPr lang="en-US" baseline="0" dirty="0" err="1" smtClean="0"/>
              <a:t>thành</a:t>
            </a:r>
            <a:r>
              <a:rPr lang="en-US" baseline="0" dirty="0" smtClean="0"/>
              <a:t> </a:t>
            </a:r>
            <a:r>
              <a:rPr lang="en-US" baseline="0" dirty="0" err="1" smtClean="0"/>
              <a:t>người</a:t>
            </a:r>
            <a:r>
              <a:rPr lang="en-US" baseline="0" dirty="0" smtClean="0"/>
              <a:t> </a:t>
            </a:r>
            <a:r>
              <a:rPr lang="en-US" baseline="0" dirty="0" err="1" smtClean="0"/>
              <a:t>tốt</a:t>
            </a:r>
            <a:r>
              <a:rPr lang="en-US" baseline="0" dirty="0" smtClean="0"/>
              <a:t> </a:t>
            </a:r>
            <a:r>
              <a:rPr lang="en-US" baseline="0" dirty="0" err="1" smtClean="0"/>
              <a:t>để</a:t>
            </a:r>
            <a:r>
              <a:rPr lang="en-US" baseline="0" dirty="0" smtClean="0"/>
              <a:t> </a:t>
            </a:r>
            <a:r>
              <a:rPr lang="en-US" baseline="0" dirty="0" err="1" smtClean="0"/>
              <a:t>lừa</a:t>
            </a:r>
            <a:r>
              <a:rPr lang="en-US" baseline="0" dirty="0" smtClean="0"/>
              <a:t> </a:t>
            </a:r>
            <a:r>
              <a:rPr lang="en-US" baseline="0" dirty="0" err="1" smtClean="0"/>
              <a:t>gạt</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nên</a:t>
            </a:r>
            <a:r>
              <a:rPr lang="en-US" baseline="0" dirty="0" smtClean="0"/>
              <a:t> </a:t>
            </a:r>
            <a:r>
              <a:rPr lang="en-US" baseline="0" dirty="0" err="1" smtClean="0"/>
              <a:t>ngoài</a:t>
            </a:r>
            <a:r>
              <a:rPr lang="en-US" baseline="0" dirty="0" smtClean="0"/>
              <a:t> </a:t>
            </a:r>
            <a:r>
              <a:rPr lang="en-US" baseline="0" dirty="0" err="1" smtClean="0"/>
              <a:t>người</a:t>
            </a:r>
            <a:r>
              <a:rPr lang="en-US" baseline="0" dirty="0" smtClean="0"/>
              <a:t> </a:t>
            </a:r>
            <a:r>
              <a:rPr lang="en-US" baseline="0" dirty="0" err="1" smtClean="0"/>
              <a:t>ba</a:t>
            </a:r>
            <a:r>
              <a:rPr lang="en-US" baseline="0" dirty="0" smtClean="0"/>
              <a:t> </a:t>
            </a:r>
            <a:r>
              <a:rPr lang="en-US" baseline="0" dirty="0" err="1" smtClean="0"/>
              <a:t>mẹ</a:t>
            </a:r>
            <a:r>
              <a:rPr lang="en-US" baseline="0" dirty="0" smtClean="0"/>
              <a:t> </a:t>
            </a:r>
            <a:r>
              <a:rPr lang="en-US" baseline="0" dirty="0" err="1" smtClean="0"/>
              <a:t>cho</a:t>
            </a:r>
            <a:r>
              <a:rPr lang="en-US" baseline="0" dirty="0" smtClean="0"/>
              <a:t> </a:t>
            </a:r>
            <a:r>
              <a:rPr lang="en-US" baseline="0" dirty="0" err="1" smtClean="0"/>
              <a:t>phép</a:t>
            </a:r>
            <a:r>
              <a:rPr lang="en-US" baseline="0" dirty="0" smtClean="0"/>
              <a:t> </a:t>
            </a:r>
            <a:r>
              <a:rPr lang="en-US" baseline="0" dirty="0" err="1" smtClean="0"/>
              <a:t>ra</a:t>
            </a:r>
            <a:r>
              <a:rPr lang="en-US" baseline="0" dirty="0" smtClean="0"/>
              <a:t> </a:t>
            </a:r>
            <a:r>
              <a:rPr lang="en-US" baseline="0" dirty="0" err="1" smtClean="0"/>
              <a:t>thì</a:t>
            </a:r>
            <a:r>
              <a:rPr lang="en-US" baseline="0" dirty="0" smtClean="0"/>
              <a:t> </a:t>
            </a:r>
            <a:r>
              <a:rPr lang="en-US" baseline="0" dirty="0" err="1" smtClean="0"/>
              <a:t>không</a:t>
            </a:r>
            <a:r>
              <a:rPr lang="en-US" baseline="0" dirty="0" smtClean="0"/>
              <a:t> </a:t>
            </a:r>
            <a:r>
              <a:rPr lang="en-US" baseline="0" dirty="0" err="1" smtClean="0"/>
              <a:t>nhận</a:t>
            </a:r>
            <a:r>
              <a:rPr lang="en-US" baseline="0" dirty="0" smtClean="0"/>
              <a:t> </a:t>
            </a:r>
            <a:r>
              <a:rPr lang="en-US" baseline="0" dirty="0" err="1" smtClean="0"/>
              <a:t>quà</a:t>
            </a:r>
            <a:r>
              <a:rPr lang="en-US" baseline="0" dirty="0" smtClean="0"/>
              <a:t> </a:t>
            </a:r>
            <a:r>
              <a:rPr lang="en-US" baseline="0" dirty="0" err="1" smtClean="0"/>
              <a:t>thừ</a:t>
            </a:r>
            <a:r>
              <a:rPr lang="en-US" baseline="0" dirty="0" smtClean="0"/>
              <a:t> </a:t>
            </a:r>
            <a:r>
              <a:rPr lang="en-US" baseline="0" dirty="0" err="1" smtClean="0"/>
              <a:t>người</a:t>
            </a:r>
            <a:r>
              <a:rPr lang="en-US" baseline="0" dirty="0" smtClean="0"/>
              <a:t> </a:t>
            </a:r>
            <a:r>
              <a:rPr lang="en-US" baseline="0" dirty="0" err="1" smtClean="0"/>
              <a:t>lạ</a:t>
            </a:r>
            <a:r>
              <a:rPr lang="en-US" baseline="0" dirty="0" smtClean="0"/>
              <a:t> </a:t>
            </a:r>
            <a:r>
              <a:rPr lang="en-US" baseline="0" dirty="0" err="1" smtClean="0"/>
              <a:t>nhé</a:t>
            </a:r>
            <a:r>
              <a:rPr lang="en-US" baseline="0" dirty="0" smtClean="0"/>
              <a:t>.</a:t>
            </a:r>
          </a:p>
          <a:p>
            <a:r>
              <a:rPr lang="en-US" baseline="0" dirty="0" err="1" smtClean="0"/>
              <a:t>Khi</a:t>
            </a:r>
            <a:r>
              <a:rPr lang="en-US" baseline="0" dirty="0" smtClean="0"/>
              <a:t> </a:t>
            </a:r>
            <a:r>
              <a:rPr lang="en-US" baseline="0" dirty="0" err="1" smtClean="0"/>
              <a:t>ra</a:t>
            </a:r>
            <a:r>
              <a:rPr lang="en-US" baseline="0" dirty="0" smtClean="0"/>
              <a:t> </a:t>
            </a:r>
            <a:r>
              <a:rPr lang="en-US" baseline="0" dirty="0" err="1" smtClean="0"/>
              <a:t>đường</a:t>
            </a:r>
            <a:r>
              <a:rPr lang="en-US" baseline="0" dirty="0" smtClean="0"/>
              <a:t>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ba</a:t>
            </a:r>
            <a:r>
              <a:rPr lang="en-US" baseline="0" dirty="0" smtClean="0"/>
              <a:t> </a:t>
            </a:r>
            <a:r>
              <a:rPr lang="en-US" baseline="0" dirty="0" err="1" smtClean="0"/>
              <a:t>mẹ</a:t>
            </a:r>
            <a:r>
              <a:rPr lang="en-US" baseline="0" dirty="0" smtClean="0"/>
              <a:t> </a:t>
            </a:r>
            <a:r>
              <a:rPr lang="en-US" baseline="0" dirty="0" err="1" smtClean="0"/>
              <a:t>đi</a:t>
            </a:r>
            <a:r>
              <a:rPr lang="en-US" baseline="0" dirty="0" smtClean="0"/>
              <a:t> </a:t>
            </a:r>
            <a:r>
              <a:rPr lang="en-US" baseline="0" dirty="0" err="1" smtClean="0"/>
              <a:t>cùng</a:t>
            </a:r>
            <a:r>
              <a:rPr lang="en-US" baseline="0" dirty="0" smtClean="0"/>
              <a:t> </a:t>
            </a:r>
            <a:r>
              <a:rPr lang="en-US" baseline="0" dirty="0" err="1" smtClean="0"/>
              <a:t>ông</a:t>
            </a:r>
            <a:r>
              <a:rPr lang="en-US" baseline="0" dirty="0" smtClean="0"/>
              <a:t> </a:t>
            </a:r>
            <a:r>
              <a:rPr lang="en-US" baseline="0" dirty="0" err="1" smtClean="0"/>
              <a:t>kẹ</a:t>
            </a:r>
            <a:r>
              <a:rPr lang="en-US" baseline="0" dirty="0" smtClean="0"/>
              <a:t> </a:t>
            </a:r>
            <a:r>
              <a:rPr lang="en-US" baseline="0" dirty="0" err="1" smtClean="0"/>
              <a:t>thích</a:t>
            </a:r>
            <a:r>
              <a:rPr lang="en-US" baseline="0" dirty="0" smtClean="0"/>
              <a:t> </a:t>
            </a:r>
            <a:r>
              <a:rPr lang="en-US" baseline="0" dirty="0" err="1" smtClean="0"/>
              <a:t>bắt</a:t>
            </a:r>
            <a:r>
              <a:rPr lang="en-US" baseline="0" dirty="0" smtClean="0"/>
              <a:t> </a:t>
            </a:r>
            <a:r>
              <a:rPr lang="en-US" baseline="0" dirty="0" err="1" smtClean="0"/>
              <a:t>những</a:t>
            </a:r>
            <a:r>
              <a:rPr lang="en-US" baseline="0" dirty="0" smtClean="0"/>
              <a:t> </a:t>
            </a:r>
            <a:r>
              <a:rPr lang="en-US" baseline="0" dirty="0" err="1" smtClean="0"/>
              <a:t>đứa</a:t>
            </a:r>
            <a:r>
              <a:rPr lang="en-US" baseline="0" dirty="0" smtClean="0"/>
              <a:t> </a:t>
            </a:r>
            <a:r>
              <a:rPr lang="en-US" baseline="0" dirty="0" err="1" smtClean="0"/>
              <a:t>trẻ</a:t>
            </a:r>
            <a:r>
              <a:rPr lang="en-US" baseline="0" dirty="0" smtClean="0"/>
              <a:t> </a:t>
            </a:r>
            <a:r>
              <a:rPr lang="en-US" baseline="0" dirty="0" err="1" smtClean="0"/>
              <a:t>đi</a:t>
            </a:r>
            <a:r>
              <a:rPr lang="en-US" baseline="0" dirty="0" smtClean="0"/>
              <a:t> </a:t>
            </a:r>
            <a:r>
              <a:rPr lang="en-US" baseline="0" dirty="0" err="1" smtClean="0"/>
              <a:t>một</a:t>
            </a:r>
            <a:r>
              <a:rPr lang="en-US" baseline="0" dirty="0" smtClean="0"/>
              <a:t> </a:t>
            </a:r>
            <a:r>
              <a:rPr lang="en-US" baseline="0" dirty="0" err="1" smtClean="0"/>
              <a:t>mình</a:t>
            </a:r>
            <a:r>
              <a:rPr lang="en-US" baseline="0" dirty="0" smtClean="0"/>
              <a:t> </a:t>
            </a:r>
            <a:r>
              <a:rPr lang="en-US" baseline="0" dirty="0" err="1" smtClean="0"/>
              <a:t>khi</a:t>
            </a:r>
            <a:r>
              <a:rPr lang="en-US" baseline="0" dirty="0" smtClean="0"/>
              <a:t> </a:t>
            </a:r>
            <a:r>
              <a:rPr lang="en-US" baseline="0" dirty="0" err="1" smtClean="0"/>
              <a:t>trời</a:t>
            </a:r>
            <a:r>
              <a:rPr lang="en-US" baseline="0" dirty="0" smtClean="0"/>
              <a:t> </a:t>
            </a:r>
            <a:r>
              <a:rPr lang="en-US" baseline="0" dirty="0" err="1" smtClean="0"/>
              <a:t>tối</a:t>
            </a:r>
            <a:r>
              <a:rPr lang="en-US" baseline="0" dirty="0" smtClean="0"/>
              <a:t> </a:t>
            </a:r>
            <a:r>
              <a:rPr lang="en-US" baseline="0" dirty="0" err="1" smtClean="0"/>
              <a:t>lắm</a:t>
            </a:r>
            <a:r>
              <a:rPr lang="en-US" baseline="0" dirty="0" smtClean="0"/>
              <a:t> </a:t>
            </a:r>
            <a:r>
              <a:rPr lang="en-US" baseline="0" dirty="0" err="1" smtClean="0"/>
              <a:t>nhé</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7</a:t>
            </a:fld>
            <a:endParaRPr lang="en-US"/>
          </a:p>
        </p:txBody>
      </p:sp>
    </p:spTree>
    <p:extLst>
      <p:ext uri="{BB962C8B-B14F-4D97-AF65-F5344CB8AC3E}">
        <p14:creationId xmlns:p14="http://schemas.microsoft.com/office/powerpoint/2010/main" val="77305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Khi</a:t>
            </a:r>
            <a:r>
              <a:rPr lang="en-US" dirty="0" smtClean="0"/>
              <a:t> </a:t>
            </a:r>
            <a:r>
              <a:rPr lang="en-US" dirty="0" err="1" smtClean="0"/>
              <a:t>có</a:t>
            </a:r>
            <a:r>
              <a:rPr lang="en-US" baseline="0" dirty="0" smtClean="0"/>
              <a:t> </a:t>
            </a:r>
            <a:r>
              <a:rPr lang="en-US" baseline="0" dirty="0" err="1" smtClean="0"/>
              <a:t>người</a:t>
            </a:r>
            <a:r>
              <a:rPr lang="en-US" baseline="0" dirty="0" smtClean="0"/>
              <a:t> </a:t>
            </a:r>
            <a:r>
              <a:rPr lang="en-US" baseline="0" dirty="0" err="1" smtClean="0"/>
              <a:t>chạm</a:t>
            </a:r>
            <a:r>
              <a:rPr lang="en-US" baseline="0" dirty="0" smtClean="0"/>
              <a:t> </a:t>
            </a:r>
            <a:r>
              <a:rPr lang="en-US" baseline="0" dirty="0" err="1" smtClean="0"/>
              <a:t>vào</a:t>
            </a:r>
            <a:r>
              <a:rPr lang="en-US" baseline="0" dirty="0" smtClean="0"/>
              <a:t> </a:t>
            </a:r>
            <a:r>
              <a:rPr lang="en-US" baseline="0" dirty="0" err="1" smtClean="0"/>
              <a:t>làm</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sợ</a:t>
            </a:r>
            <a:r>
              <a:rPr lang="en-US" baseline="0" dirty="0" smtClean="0"/>
              <a:t> </a:t>
            </a:r>
            <a:r>
              <a:rPr lang="en-US" baseline="0" dirty="0" err="1" smtClean="0"/>
              <a:t>kể</a:t>
            </a:r>
            <a:r>
              <a:rPr lang="en-US" baseline="0" dirty="0" smtClean="0"/>
              <a:t> </a:t>
            </a:r>
            <a:r>
              <a:rPr lang="en-US" baseline="0" dirty="0" err="1" smtClean="0"/>
              <a:t>cả</a:t>
            </a:r>
            <a:r>
              <a:rPr lang="en-US" baseline="0" dirty="0" smtClean="0"/>
              <a:t> </a:t>
            </a:r>
            <a:r>
              <a:rPr lang="en-US" baseline="0" dirty="0" err="1" smtClean="0"/>
              <a:t>người</a:t>
            </a:r>
            <a:r>
              <a:rPr lang="en-US" baseline="0" dirty="0" smtClean="0"/>
              <a:t> </a:t>
            </a:r>
            <a:r>
              <a:rPr lang="en-US" baseline="0" dirty="0" err="1" smtClean="0"/>
              <a:t>thân</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phải</a:t>
            </a:r>
            <a:r>
              <a:rPr lang="en-US" baseline="0" dirty="0" smtClean="0"/>
              <a:t> </a:t>
            </a:r>
            <a:r>
              <a:rPr lang="en-US" baseline="0" dirty="0" err="1" smtClean="0"/>
              <a:t>báo</a:t>
            </a:r>
            <a:r>
              <a:rPr lang="en-US" baseline="0" dirty="0" smtClean="0"/>
              <a:t> </a:t>
            </a:r>
            <a:r>
              <a:rPr lang="en-US" baseline="0" dirty="0" err="1" smtClean="0"/>
              <a:t>ngay</a:t>
            </a:r>
            <a:r>
              <a:rPr lang="en-US" baseline="0" dirty="0" smtClean="0"/>
              <a:t> </a:t>
            </a:r>
            <a:r>
              <a:rPr lang="en-US" baseline="0" dirty="0" err="1" smtClean="0"/>
              <a:t>cho</a:t>
            </a:r>
            <a:r>
              <a:rPr lang="en-US" baseline="0" dirty="0" smtClean="0"/>
              <a:t> </a:t>
            </a:r>
            <a:r>
              <a:rPr lang="en-US" baseline="0" dirty="0" err="1" smtClean="0"/>
              <a:t>ba</a:t>
            </a:r>
            <a:r>
              <a:rPr lang="en-US" baseline="0" dirty="0" smtClean="0"/>
              <a:t> </a:t>
            </a:r>
            <a:r>
              <a:rPr lang="en-US" baseline="0" dirty="0" err="1" smtClean="0"/>
              <a:t>mẹ</a:t>
            </a:r>
            <a:r>
              <a:rPr lang="en-US" baseline="0" dirty="0" smtClean="0"/>
              <a:t>. </a:t>
            </a:r>
            <a:r>
              <a:rPr lang="en-US" baseline="0" dirty="0" err="1" smtClean="0"/>
              <a:t>Nếu</a:t>
            </a:r>
            <a:r>
              <a:rPr lang="en-US" baseline="0" dirty="0" smtClean="0"/>
              <a:t> ở </a:t>
            </a:r>
            <a:r>
              <a:rPr lang="en-US" baseline="0" dirty="0" err="1" smtClean="0"/>
              <a:t>trường</a:t>
            </a:r>
            <a:r>
              <a:rPr lang="en-US" baseline="0" dirty="0" smtClean="0"/>
              <a:t> </a:t>
            </a:r>
            <a:r>
              <a:rPr lang="en-US" baseline="0" dirty="0" err="1" smtClean="0"/>
              <a:t>học</a:t>
            </a:r>
            <a:r>
              <a:rPr lang="en-US" baseline="0" dirty="0" smtClean="0"/>
              <a:t> </a:t>
            </a:r>
            <a:r>
              <a:rPr lang="en-US" baseline="0" dirty="0" err="1" smtClean="0"/>
              <a:t>thì</a:t>
            </a:r>
            <a:r>
              <a:rPr lang="en-US" baseline="0" dirty="0" smtClean="0"/>
              <a:t> </a:t>
            </a:r>
            <a:r>
              <a:rPr lang="en-US" baseline="0" dirty="0" err="1" smtClean="0"/>
              <a:t>phải</a:t>
            </a:r>
            <a:r>
              <a:rPr lang="en-US" baseline="0" dirty="0" smtClean="0"/>
              <a:t> </a:t>
            </a:r>
            <a:r>
              <a:rPr lang="en-US" baseline="0" dirty="0" err="1" smtClean="0"/>
              <a:t>báo</a:t>
            </a:r>
            <a:r>
              <a:rPr lang="en-US" baseline="0" dirty="0" smtClean="0"/>
              <a:t> </a:t>
            </a:r>
            <a:r>
              <a:rPr lang="en-US" baseline="0" dirty="0" err="1" smtClean="0"/>
              <a:t>ngay</a:t>
            </a:r>
            <a:r>
              <a:rPr lang="en-US" baseline="0" dirty="0" smtClean="0"/>
              <a:t> </a:t>
            </a:r>
            <a:r>
              <a:rPr lang="en-US" baseline="0" dirty="0" err="1" smtClean="0"/>
              <a:t>cho</a:t>
            </a:r>
            <a:r>
              <a:rPr lang="en-US" baseline="0" dirty="0" smtClean="0"/>
              <a:t> </a:t>
            </a:r>
            <a:r>
              <a:rPr lang="en-US" baseline="0" dirty="0" err="1" smtClean="0"/>
              <a:t>thầy</a:t>
            </a:r>
            <a:r>
              <a:rPr lang="en-US" baseline="0" dirty="0" smtClean="0"/>
              <a:t> </a:t>
            </a:r>
            <a:r>
              <a:rPr lang="en-US" baseline="0" dirty="0" err="1" smtClean="0"/>
              <a:t>cô</a:t>
            </a:r>
            <a:r>
              <a:rPr lang="en-US" baseline="0" dirty="0" smtClean="0"/>
              <a:t>.</a:t>
            </a:r>
          </a:p>
          <a:p>
            <a:r>
              <a:rPr lang="en-US" baseline="0" dirty="0" err="1" smtClean="0"/>
              <a:t>Đừng</a:t>
            </a:r>
            <a:r>
              <a:rPr lang="en-US" baseline="0" dirty="0" smtClean="0"/>
              <a:t> </a:t>
            </a:r>
            <a:r>
              <a:rPr lang="en-US" baseline="0" dirty="0" err="1" smtClean="0"/>
              <a:t>sợ</a:t>
            </a:r>
            <a:r>
              <a:rPr lang="en-US" baseline="0" dirty="0" smtClean="0"/>
              <a:t> </a:t>
            </a:r>
            <a:r>
              <a:rPr lang="en-US" baseline="0" dirty="0" err="1" smtClean="0"/>
              <a:t>những</a:t>
            </a:r>
            <a:r>
              <a:rPr lang="en-US" baseline="0" dirty="0" smtClean="0"/>
              <a:t> </a:t>
            </a:r>
            <a:r>
              <a:rPr lang="en-US" baseline="0" dirty="0" err="1" smtClean="0"/>
              <a:t>lời</a:t>
            </a:r>
            <a:r>
              <a:rPr lang="en-US" baseline="0" dirty="0" smtClean="0"/>
              <a:t> </a:t>
            </a:r>
            <a:r>
              <a:rPr lang="en-US" baseline="0" dirty="0" err="1" smtClean="0"/>
              <a:t>hù</a:t>
            </a:r>
            <a:r>
              <a:rPr lang="en-US" baseline="0" dirty="0" smtClean="0"/>
              <a:t> </a:t>
            </a:r>
            <a:r>
              <a:rPr lang="en-US" baseline="0" dirty="0" err="1" smtClean="0"/>
              <a:t>dọa</a:t>
            </a:r>
            <a:r>
              <a:rPr lang="en-US" baseline="0" dirty="0" smtClean="0"/>
              <a:t> </a:t>
            </a:r>
            <a:r>
              <a:rPr lang="en-US" baseline="0" dirty="0" err="1" smtClean="0"/>
              <a:t>từ</a:t>
            </a:r>
            <a:r>
              <a:rPr lang="en-US" baseline="0" dirty="0" smtClean="0"/>
              <a:t> </a:t>
            </a:r>
            <a:r>
              <a:rPr lang="en-US" baseline="0" dirty="0" err="1" smtClean="0"/>
              <a:t>ông</a:t>
            </a:r>
            <a:r>
              <a:rPr lang="en-US" baseline="0" dirty="0" smtClean="0"/>
              <a:t> </a:t>
            </a:r>
            <a:r>
              <a:rPr lang="en-US" baseline="0" dirty="0" err="1" smtClean="0"/>
              <a:t>kẹ</a:t>
            </a:r>
            <a:r>
              <a:rPr lang="en-US" baseline="0" dirty="0" smtClean="0"/>
              <a:t> </a:t>
            </a:r>
            <a:r>
              <a:rPr lang="en-US" baseline="0" dirty="0" err="1" smtClean="0"/>
              <a:t>vì</a:t>
            </a:r>
            <a:r>
              <a:rPr lang="en-US" baseline="0" dirty="0" smtClean="0"/>
              <a:t> </a:t>
            </a:r>
            <a:r>
              <a:rPr lang="en-US" baseline="0" dirty="0" err="1" smtClean="0"/>
              <a:t>ba</a:t>
            </a:r>
            <a:r>
              <a:rPr lang="en-US" baseline="0" dirty="0" smtClean="0"/>
              <a:t> </a:t>
            </a:r>
            <a:r>
              <a:rPr lang="en-US" baseline="0" dirty="0" err="1" smtClean="0"/>
              <a:t>mẹ</a:t>
            </a:r>
            <a:r>
              <a:rPr lang="en-US" baseline="0" dirty="0" smtClean="0"/>
              <a:t> </a:t>
            </a:r>
            <a:r>
              <a:rPr lang="en-US" baseline="0" dirty="0" err="1" smtClean="0"/>
              <a:t>sẽ</a:t>
            </a:r>
            <a:r>
              <a:rPr lang="en-US" baseline="0" dirty="0" smtClean="0"/>
              <a:t> </a:t>
            </a:r>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anh</a:t>
            </a:r>
            <a:r>
              <a:rPr lang="en-US" baseline="0" dirty="0" smtClean="0"/>
              <a:t> </a:t>
            </a:r>
            <a:r>
              <a:rPr lang="en-US" baseline="0" dirty="0" err="1" smtClean="0"/>
              <a:t>hùng</a:t>
            </a:r>
            <a:r>
              <a:rPr lang="en-US" baseline="0" dirty="0" smtClean="0"/>
              <a:t> </a:t>
            </a:r>
            <a:r>
              <a:rPr lang="en-US" baseline="0" dirty="0" err="1" smtClean="0"/>
              <a:t>cứu</a:t>
            </a:r>
            <a:r>
              <a:rPr lang="en-US" baseline="0" dirty="0" smtClean="0"/>
              <a:t> </a:t>
            </a:r>
            <a:r>
              <a:rPr lang="en-US" baseline="0" dirty="0" err="1" smtClean="0"/>
              <a:t>giúp</a:t>
            </a:r>
            <a:r>
              <a:rPr lang="en-US" baseline="0" dirty="0" smtClean="0"/>
              <a:t> </a:t>
            </a:r>
            <a:r>
              <a:rPr lang="en-US" baseline="0" dirty="0" err="1" smtClean="0"/>
              <a:t>và</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khỏi</a:t>
            </a:r>
            <a:r>
              <a:rPr lang="en-US" baseline="0" dirty="0" smtClean="0"/>
              <a:t> </a:t>
            </a:r>
            <a:r>
              <a:rPr lang="en-US" baseline="0" dirty="0" err="1" smtClean="0"/>
              <a:t>ông</a:t>
            </a:r>
            <a:r>
              <a:rPr lang="en-US" baseline="0" dirty="0" smtClean="0"/>
              <a:t> </a:t>
            </a:r>
            <a:r>
              <a:rPr lang="en-US" baseline="0" dirty="0" err="1" smtClean="0"/>
              <a:t>kẹ</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ko</a:t>
            </a:r>
            <a:r>
              <a:rPr lang="en-US" baseline="0" dirty="0" smtClean="0"/>
              <a:t> </a:t>
            </a:r>
            <a:r>
              <a:rPr lang="en-US" baseline="0" dirty="0" err="1" smtClean="0"/>
              <a:t>cần</a:t>
            </a:r>
            <a:r>
              <a:rPr lang="en-US" baseline="0" dirty="0" smtClean="0"/>
              <a:t> </a:t>
            </a:r>
            <a:r>
              <a:rPr lang="en-US" baseline="0" dirty="0" err="1" smtClean="0"/>
              <a:t>phải</a:t>
            </a:r>
            <a:r>
              <a:rPr lang="en-US" baseline="0" dirty="0" smtClean="0"/>
              <a:t> </a:t>
            </a:r>
            <a:r>
              <a:rPr lang="en-US" baseline="0" dirty="0" err="1" smtClean="0"/>
              <a:t>sợ</a:t>
            </a:r>
            <a:r>
              <a:rPr lang="en-US" baseline="0" dirty="0" smtClean="0"/>
              <a:t> </a:t>
            </a:r>
            <a:r>
              <a:rPr lang="en-US" baseline="0" dirty="0" err="1" smtClean="0"/>
              <a:t>vì</a:t>
            </a:r>
            <a:r>
              <a:rPr lang="en-US" baseline="0" dirty="0" smtClean="0"/>
              <a:t> </a:t>
            </a:r>
            <a:r>
              <a:rPr lang="en-US" baseline="0" dirty="0" err="1" smtClean="0"/>
              <a:t>cơ</a:t>
            </a:r>
            <a:r>
              <a:rPr lang="en-US" baseline="0" dirty="0" smtClean="0"/>
              <a:t> </a:t>
            </a:r>
            <a:r>
              <a:rPr lang="en-US" baseline="0" dirty="0" err="1" smtClean="0"/>
              <a:t>thể</a:t>
            </a:r>
            <a:r>
              <a:rPr lang="en-US" baseline="0" dirty="0" smtClean="0"/>
              <a:t> </a:t>
            </a:r>
            <a:r>
              <a:rPr lang="en-US" baseline="0" dirty="0" err="1" smtClean="0"/>
              <a:t>của</a:t>
            </a:r>
            <a:r>
              <a:rPr lang="en-US" baseline="0" dirty="0" smtClean="0"/>
              <a:t> </a:t>
            </a:r>
            <a:r>
              <a:rPr lang="en-US" baseline="0" dirty="0" err="1" smtClean="0"/>
              <a:t>mõi</a:t>
            </a:r>
            <a:r>
              <a:rPr lang="en-US" baseline="0" dirty="0" smtClean="0"/>
              <a:t> </a:t>
            </a:r>
            <a:r>
              <a:rPr lang="en-US" baseline="0" dirty="0" err="1" smtClean="0"/>
              <a:t>người</a:t>
            </a:r>
            <a:r>
              <a:rPr lang="en-US" baseline="0" dirty="0" smtClean="0"/>
              <a:t> </a:t>
            </a:r>
            <a:r>
              <a:rPr lang="en-US" baseline="0" dirty="0" err="1" smtClean="0"/>
              <a:t>là</a:t>
            </a:r>
            <a:r>
              <a:rPr lang="en-US" baseline="0" dirty="0" smtClean="0"/>
              <a:t> </a:t>
            </a:r>
            <a:r>
              <a:rPr lang="en-US" baseline="0" dirty="0" err="1" smtClean="0"/>
              <a:t>của</a:t>
            </a:r>
            <a:r>
              <a:rPr lang="en-US" baseline="0" dirty="0" smtClean="0"/>
              <a:t> </a:t>
            </a:r>
            <a:r>
              <a:rPr lang="en-US" baseline="0" dirty="0" err="1" smtClean="0"/>
              <a:t>cá</a:t>
            </a:r>
            <a:r>
              <a:rPr lang="en-US" baseline="0" dirty="0" smtClean="0"/>
              <a:t> </a:t>
            </a:r>
            <a:r>
              <a:rPr lang="en-US" baseline="0" dirty="0" err="1" smtClean="0"/>
              <a:t>nhân</a:t>
            </a:r>
            <a:r>
              <a:rPr lang="en-US" baseline="0" dirty="0" smtClean="0"/>
              <a:t>. </a:t>
            </a:r>
            <a:r>
              <a:rPr lang="en-US" baseline="0" dirty="0" err="1" smtClean="0"/>
              <a:t>Và</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đc</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cơ</a:t>
            </a:r>
            <a:r>
              <a:rPr lang="en-US" baseline="0" dirty="0" smtClean="0"/>
              <a:t> </a:t>
            </a:r>
            <a:r>
              <a:rPr lang="en-US" baseline="0" dirty="0" err="1" smtClean="0"/>
              <a:t>thể</a:t>
            </a:r>
            <a:r>
              <a:rPr lang="en-US" baseline="0" dirty="0" smtClean="0"/>
              <a:t> </a:t>
            </a:r>
            <a:r>
              <a:rPr lang="en-US" baseline="0" dirty="0" err="1" smtClean="0"/>
              <a:t>mình</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8050EB-7902-4AEB-B2A8-D63BCC734F18}" type="slidenum">
              <a:rPr lang="en-US" smtClean="0"/>
              <a:pPr/>
              <a:t>8</a:t>
            </a:fld>
            <a:endParaRPr lang="en-US"/>
          </a:p>
        </p:txBody>
      </p:sp>
    </p:spTree>
    <p:extLst>
      <p:ext uri="{BB962C8B-B14F-4D97-AF65-F5344CB8AC3E}">
        <p14:creationId xmlns:p14="http://schemas.microsoft.com/office/powerpoint/2010/main" val="76764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Dàn</a:t>
            </a:r>
            <a:r>
              <a:rPr lang="en-US" baseline="0" dirty="0" smtClean="0"/>
              <a:t> </a:t>
            </a:r>
            <a:r>
              <a:rPr lang="en-US" baseline="0" dirty="0" err="1" smtClean="0"/>
              <a:t>dựng</a:t>
            </a:r>
            <a:r>
              <a:rPr lang="en-US" baseline="0" dirty="0" smtClean="0"/>
              <a:t> </a:t>
            </a:r>
            <a:r>
              <a:rPr lang="en-US" baseline="0" dirty="0" err="1" smtClean="0"/>
              <a:t>kịch</a:t>
            </a:r>
            <a:r>
              <a:rPr lang="en-US" baseline="0" dirty="0" smtClean="0"/>
              <a:t> </a:t>
            </a:r>
            <a:r>
              <a:rPr lang="en-US" baseline="0" dirty="0" err="1" smtClean="0"/>
              <a:t>mô</a:t>
            </a:r>
            <a:r>
              <a:rPr lang="en-US" baseline="0" dirty="0" smtClean="0"/>
              <a:t> </a:t>
            </a:r>
            <a:r>
              <a:rPr lang="en-US" baseline="0" dirty="0" err="1" smtClean="0"/>
              <a:t>phỏng</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a:t>
            </a:r>
          </a:p>
          <a:p>
            <a:pPr marL="171450" indent="-171450">
              <a:buFontTx/>
              <a:buChar char="-"/>
            </a:pPr>
            <a:r>
              <a:rPr lang="en-US" baseline="0" dirty="0" smtClean="0"/>
              <a:t>Ba </a:t>
            </a:r>
            <a:r>
              <a:rPr lang="en-US" baseline="0" dirty="0" err="1" smtClean="0"/>
              <a:t>mẹ</a:t>
            </a:r>
            <a:r>
              <a:rPr lang="en-US" baseline="0" dirty="0" smtClean="0"/>
              <a:t> </a:t>
            </a:r>
            <a:r>
              <a:rPr lang="en-US" baseline="0" dirty="0" err="1" smtClean="0"/>
              <a:t>dẫn</a:t>
            </a:r>
            <a:r>
              <a:rPr lang="en-US" baseline="0" dirty="0" smtClean="0"/>
              <a:t> </a:t>
            </a:r>
            <a:r>
              <a:rPr lang="en-US" baseline="0" dirty="0" err="1" smtClean="0"/>
              <a:t>em</a:t>
            </a:r>
            <a:r>
              <a:rPr lang="en-US" baseline="0" dirty="0" smtClean="0"/>
              <a:t> </a:t>
            </a:r>
            <a:r>
              <a:rPr lang="en-US" baseline="0" dirty="0" err="1" smtClean="0"/>
              <a:t>đi</a:t>
            </a:r>
            <a:r>
              <a:rPr lang="en-US" baseline="0" dirty="0" smtClean="0"/>
              <a:t> </a:t>
            </a:r>
            <a:r>
              <a:rPr lang="en-US" baseline="0" dirty="0" err="1" smtClean="0"/>
              <a:t>siêu</a:t>
            </a:r>
            <a:r>
              <a:rPr lang="en-US" baseline="0" dirty="0" smtClean="0"/>
              <a:t> </a:t>
            </a:r>
            <a:r>
              <a:rPr lang="en-US" baseline="0" dirty="0" err="1" smtClean="0"/>
              <a:t>thị</a:t>
            </a:r>
            <a:r>
              <a:rPr lang="en-US" baseline="0" dirty="0" smtClean="0"/>
              <a:t>, </a:t>
            </a:r>
            <a:r>
              <a:rPr lang="en-US" baseline="0" dirty="0" err="1" smtClean="0"/>
              <a:t>vì</a:t>
            </a:r>
            <a:r>
              <a:rPr lang="en-US" baseline="0" dirty="0" smtClean="0"/>
              <a:t> </a:t>
            </a:r>
            <a:r>
              <a:rPr lang="en-US" baseline="0" dirty="0" err="1" smtClean="0"/>
              <a:t>em</a:t>
            </a:r>
            <a:r>
              <a:rPr lang="en-US" baseline="0" dirty="0" smtClean="0"/>
              <a:t> </a:t>
            </a:r>
            <a:r>
              <a:rPr lang="en-US" baseline="0" dirty="0" err="1" smtClean="0"/>
              <a:t>muốn</a:t>
            </a:r>
            <a:r>
              <a:rPr lang="en-US" baseline="0" dirty="0" smtClean="0"/>
              <a:t> </a:t>
            </a:r>
            <a:r>
              <a:rPr lang="en-US" baseline="0" dirty="0" err="1" smtClean="0"/>
              <a:t>vào</a:t>
            </a:r>
            <a:r>
              <a:rPr lang="en-US" baseline="0" dirty="0" smtClean="0"/>
              <a:t> </a:t>
            </a:r>
            <a:r>
              <a:rPr lang="en-US" baseline="0" dirty="0" err="1" smtClean="0"/>
              <a:t>khu</a:t>
            </a:r>
            <a:r>
              <a:rPr lang="en-US" baseline="0" dirty="0" smtClean="0"/>
              <a:t> </a:t>
            </a:r>
            <a:r>
              <a:rPr lang="en-US" baseline="0" dirty="0" err="1" smtClean="0"/>
              <a:t>vui</a:t>
            </a:r>
            <a:r>
              <a:rPr lang="en-US" baseline="0" dirty="0" smtClean="0"/>
              <a:t> </a:t>
            </a:r>
            <a:r>
              <a:rPr lang="en-US" baseline="0" dirty="0" err="1" smtClean="0"/>
              <a:t>chơi</a:t>
            </a:r>
            <a:r>
              <a:rPr lang="en-US" baseline="0" dirty="0" smtClean="0"/>
              <a:t> </a:t>
            </a:r>
            <a:r>
              <a:rPr lang="en-US" baseline="0" dirty="0" err="1" smtClean="0"/>
              <a:t>nên</a:t>
            </a:r>
            <a:r>
              <a:rPr lang="en-US" baseline="0" dirty="0" smtClean="0"/>
              <a:t> </a:t>
            </a:r>
            <a:r>
              <a:rPr lang="en-US" baseline="0" dirty="0" err="1" smtClean="0"/>
              <a:t>ba</a:t>
            </a:r>
            <a:r>
              <a:rPr lang="en-US" baseline="0" dirty="0" smtClean="0"/>
              <a:t> </a:t>
            </a:r>
            <a:r>
              <a:rPr lang="en-US" baseline="0" dirty="0" err="1" smtClean="0"/>
              <a:t>mẹ</a:t>
            </a:r>
            <a:r>
              <a:rPr lang="en-US" baseline="0" dirty="0" smtClean="0"/>
              <a:t> </a:t>
            </a:r>
            <a:r>
              <a:rPr lang="en-US" baseline="0" dirty="0" err="1" smtClean="0"/>
              <a:t>để</a:t>
            </a:r>
            <a:r>
              <a:rPr lang="en-US" baseline="0" dirty="0" smtClean="0"/>
              <a:t> </a:t>
            </a:r>
            <a:r>
              <a:rPr lang="en-US" baseline="0" dirty="0" err="1" smtClean="0"/>
              <a:t>em</a:t>
            </a:r>
            <a:r>
              <a:rPr lang="en-US" baseline="0" dirty="0" smtClean="0"/>
              <a:t> ở </a:t>
            </a:r>
            <a:r>
              <a:rPr lang="en-US" baseline="0" dirty="0" err="1" smtClean="0"/>
              <a:t>đó</a:t>
            </a:r>
            <a:r>
              <a:rPr lang="en-US" baseline="0" dirty="0" smtClean="0"/>
              <a:t> </a:t>
            </a:r>
            <a:r>
              <a:rPr lang="en-US" baseline="0" dirty="0" err="1" smtClean="0"/>
              <a:t>và</a:t>
            </a:r>
            <a:r>
              <a:rPr lang="en-US" baseline="0" dirty="0" smtClean="0"/>
              <a:t> qua </a:t>
            </a:r>
            <a:r>
              <a:rPr lang="en-US" baseline="0" dirty="0" err="1" smtClean="0"/>
              <a:t>quầy</a:t>
            </a:r>
            <a:r>
              <a:rPr lang="en-US" baseline="0" dirty="0" smtClean="0"/>
              <a:t> </a:t>
            </a:r>
            <a:r>
              <a:rPr lang="en-US" baseline="0" dirty="0" err="1" smtClean="0"/>
              <a:t>khác</a:t>
            </a:r>
            <a:r>
              <a:rPr lang="en-US" baseline="0" dirty="0" smtClean="0"/>
              <a:t> </a:t>
            </a:r>
            <a:r>
              <a:rPr lang="en-US" baseline="0" dirty="0" err="1" smtClean="0"/>
              <a:t>mua</a:t>
            </a:r>
            <a:r>
              <a:rPr lang="en-US" baseline="0" dirty="0" smtClean="0"/>
              <a:t> </a:t>
            </a:r>
            <a:r>
              <a:rPr lang="en-US" baseline="0" dirty="0" err="1" smtClean="0"/>
              <a:t>sắm</a:t>
            </a:r>
            <a:r>
              <a:rPr lang="en-US" baseline="0" dirty="0" smtClean="0"/>
              <a:t>. </a:t>
            </a:r>
            <a:r>
              <a:rPr lang="en-US" baseline="0" dirty="0" err="1" smtClean="0"/>
              <a:t>Chơi</a:t>
            </a:r>
            <a:r>
              <a:rPr lang="en-US" baseline="0" dirty="0" smtClean="0"/>
              <a:t> </a:t>
            </a:r>
            <a:r>
              <a:rPr lang="en-US" baseline="0" dirty="0" err="1" smtClean="0"/>
              <a:t>một</a:t>
            </a:r>
            <a:r>
              <a:rPr lang="en-US" baseline="0" dirty="0" smtClean="0"/>
              <a:t> </a:t>
            </a:r>
            <a:r>
              <a:rPr lang="en-US" baseline="0" dirty="0" err="1" smtClean="0"/>
              <a:t>hồi</a:t>
            </a:r>
            <a:r>
              <a:rPr lang="en-US" baseline="0" dirty="0" smtClean="0"/>
              <a:t> </a:t>
            </a:r>
            <a:r>
              <a:rPr lang="en-US" baseline="0" dirty="0" err="1" smtClean="0"/>
              <a:t>thì</a:t>
            </a:r>
            <a:r>
              <a:rPr lang="en-US" baseline="0" dirty="0" smtClean="0"/>
              <a:t> </a:t>
            </a:r>
            <a:r>
              <a:rPr lang="en-US" baseline="0" dirty="0" err="1" smtClean="0"/>
              <a:t>có</a:t>
            </a:r>
            <a:r>
              <a:rPr lang="en-US" baseline="0" dirty="0" smtClean="0"/>
              <a:t> </a:t>
            </a:r>
            <a:r>
              <a:rPr lang="en-US" baseline="0" dirty="0" err="1" smtClean="0"/>
              <a:t>một</a:t>
            </a:r>
            <a:r>
              <a:rPr lang="en-US" baseline="0" dirty="0" smtClean="0"/>
              <a:t> </a:t>
            </a:r>
            <a:r>
              <a:rPr lang="en-US" baseline="0" dirty="0" err="1" smtClean="0"/>
              <a:t>chú</a:t>
            </a:r>
            <a:r>
              <a:rPr lang="en-US" baseline="0" dirty="0" smtClean="0"/>
              <a:t> </a:t>
            </a:r>
            <a:r>
              <a:rPr lang="en-US" baseline="0" dirty="0" err="1" smtClean="0"/>
              <a:t>nhân</a:t>
            </a:r>
            <a:r>
              <a:rPr lang="en-US" baseline="0" dirty="0" smtClean="0"/>
              <a:t> </a:t>
            </a:r>
            <a:r>
              <a:rPr lang="en-US" baseline="0" dirty="0" err="1" smtClean="0"/>
              <a:t>viên</a:t>
            </a:r>
            <a:r>
              <a:rPr lang="en-US" baseline="0" dirty="0" smtClean="0"/>
              <a:t> </a:t>
            </a:r>
            <a:r>
              <a:rPr lang="en-US" baseline="0" dirty="0" err="1" smtClean="0"/>
              <a:t>cơ</a:t>
            </a:r>
            <a:r>
              <a:rPr lang="en-US" baseline="0" dirty="0" smtClean="0"/>
              <a:t> </a:t>
            </a:r>
            <a:r>
              <a:rPr lang="en-US" baseline="0" dirty="0" err="1" smtClean="0"/>
              <a:t>quan</a:t>
            </a:r>
            <a:r>
              <a:rPr lang="en-US" baseline="0" dirty="0" smtClean="0"/>
              <a:t> </a:t>
            </a:r>
            <a:r>
              <a:rPr lang="en-US" baseline="0" dirty="0" err="1" smtClean="0"/>
              <a:t>bố</a:t>
            </a:r>
            <a:r>
              <a:rPr lang="en-US" baseline="0" dirty="0" smtClean="0"/>
              <a:t> </a:t>
            </a:r>
            <a:r>
              <a:rPr lang="en-US" baseline="0" dirty="0" err="1" smtClean="0"/>
              <a:t>đã</a:t>
            </a:r>
            <a:r>
              <a:rPr lang="en-US" baseline="0" dirty="0" smtClean="0"/>
              <a:t> </a:t>
            </a:r>
            <a:r>
              <a:rPr lang="en-US" baseline="0" dirty="0" err="1" smtClean="0"/>
              <a:t>từng</a:t>
            </a:r>
            <a:r>
              <a:rPr lang="en-US" baseline="0" dirty="0" smtClean="0"/>
              <a:t> qua </a:t>
            </a:r>
            <a:r>
              <a:rPr lang="en-US" baseline="0" dirty="0" err="1" smtClean="0"/>
              <a:t>nhà</a:t>
            </a:r>
            <a:r>
              <a:rPr lang="en-US" baseline="0" dirty="0" smtClean="0"/>
              <a:t> </a:t>
            </a:r>
            <a:r>
              <a:rPr lang="en-US" baseline="0" dirty="0" err="1" smtClean="0"/>
              <a:t>chơi</a:t>
            </a:r>
            <a:r>
              <a:rPr lang="en-US" baseline="0" dirty="0" smtClean="0"/>
              <a:t> </a:t>
            </a:r>
            <a:r>
              <a:rPr lang="en-US" baseline="0" dirty="0" err="1" smtClean="0"/>
              <a:t>và</a:t>
            </a:r>
            <a:r>
              <a:rPr lang="en-US" baseline="0" dirty="0" smtClean="0"/>
              <a:t> </a:t>
            </a:r>
            <a:r>
              <a:rPr lang="en-US" baseline="0" dirty="0" err="1" smtClean="0"/>
              <a:t>mừng</a:t>
            </a:r>
            <a:r>
              <a:rPr lang="en-US" baseline="0" dirty="0" smtClean="0"/>
              <a:t> </a:t>
            </a:r>
            <a:r>
              <a:rPr lang="en-US" baseline="0" dirty="0" err="1" smtClean="0"/>
              <a:t>tuổi</a:t>
            </a:r>
            <a:r>
              <a:rPr lang="en-US" baseline="0" dirty="0" smtClean="0"/>
              <a:t> </a:t>
            </a:r>
            <a:r>
              <a:rPr lang="en-US" baseline="0" dirty="0" err="1" smtClean="0"/>
              <a:t>em</a:t>
            </a:r>
            <a:r>
              <a:rPr lang="en-US" baseline="0" dirty="0" smtClean="0"/>
              <a:t>. </a:t>
            </a:r>
            <a:r>
              <a:rPr lang="en-US" baseline="0" dirty="0" err="1" smtClean="0"/>
              <a:t>Chú</a:t>
            </a:r>
            <a:r>
              <a:rPr lang="en-US" baseline="0" dirty="0" smtClean="0"/>
              <a:t> </a:t>
            </a:r>
            <a:r>
              <a:rPr lang="en-US" baseline="0" dirty="0" err="1" smtClean="0"/>
              <a:t>ấy</a:t>
            </a:r>
            <a:r>
              <a:rPr lang="en-US" baseline="0" dirty="0" smtClean="0"/>
              <a:t> </a:t>
            </a:r>
            <a:r>
              <a:rPr lang="en-US" baseline="0" dirty="0" err="1" smtClean="0"/>
              <a:t>kêu</a:t>
            </a:r>
            <a:r>
              <a:rPr lang="en-US" baseline="0" dirty="0" smtClean="0"/>
              <a:t> </a:t>
            </a:r>
            <a:r>
              <a:rPr lang="en-US" baseline="0" dirty="0" err="1" smtClean="0"/>
              <a:t>rằng</a:t>
            </a:r>
            <a:r>
              <a:rPr lang="en-US" baseline="0" dirty="0" smtClean="0"/>
              <a:t> </a:t>
            </a:r>
            <a:r>
              <a:rPr lang="en-US" baseline="0" dirty="0" err="1" smtClean="0"/>
              <a:t>là</a:t>
            </a:r>
            <a:r>
              <a:rPr lang="en-US" baseline="0" dirty="0" smtClean="0"/>
              <a:t>:</a:t>
            </a:r>
          </a:p>
          <a:p>
            <a:pPr marL="171450" indent="-171450">
              <a:buFontTx/>
              <a:buChar char="-"/>
            </a:pPr>
            <a:r>
              <a:rPr lang="en-US" baseline="0" dirty="0" smtClean="0"/>
              <a:t>Ba </a:t>
            </a:r>
            <a:r>
              <a:rPr lang="en-US" baseline="0" dirty="0" err="1" smtClean="0"/>
              <a:t>bận</a:t>
            </a:r>
            <a:r>
              <a:rPr lang="en-US" baseline="0" dirty="0" smtClean="0"/>
              <a:t> </a:t>
            </a:r>
            <a:r>
              <a:rPr lang="en-US" baseline="0" dirty="0" err="1" smtClean="0"/>
              <a:t>việc</a:t>
            </a:r>
            <a:r>
              <a:rPr lang="en-US" baseline="0" dirty="0" smtClean="0"/>
              <a:t> </a:t>
            </a:r>
            <a:r>
              <a:rPr lang="en-US" baseline="0" dirty="0" err="1" smtClean="0"/>
              <a:t>nên</a:t>
            </a:r>
            <a:r>
              <a:rPr lang="en-US" baseline="0" dirty="0" smtClean="0"/>
              <a:t> </a:t>
            </a:r>
            <a:r>
              <a:rPr lang="en-US" baseline="0" dirty="0" err="1" smtClean="0"/>
              <a:t>đi</a:t>
            </a:r>
            <a:r>
              <a:rPr lang="en-US" baseline="0" dirty="0" smtClean="0"/>
              <a:t> </a:t>
            </a:r>
            <a:r>
              <a:rPr lang="en-US" baseline="0" dirty="0" err="1" smtClean="0"/>
              <a:t>trc</a:t>
            </a:r>
            <a:r>
              <a:rPr lang="en-US" baseline="0" dirty="0" smtClean="0"/>
              <a:t> </a:t>
            </a:r>
            <a:r>
              <a:rPr lang="en-US" baseline="0" dirty="0" err="1" smtClean="0"/>
              <a:t>rồi</a:t>
            </a:r>
            <a:r>
              <a:rPr lang="en-US" baseline="0" dirty="0" smtClean="0"/>
              <a:t> </a:t>
            </a:r>
            <a:r>
              <a:rPr lang="en-US" baseline="0" dirty="0" err="1" smtClean="0"/>
              <a:t>nhờ</a:t>
            </a:r>
            <a:r>
              <a:rPr lang="en-US" baseline="0" dirty="0" smtClean="0"/>
              <a:t> </a:t>
            </a:r>
            <a:r>
              <a:rPr lang="en-US" baseline="0" dirty="0" err="1" smtClean="0"/>
              <a:t>chú</a:t>
            </a:r>
            <a:r>
              <a:rPr lang="en-US" baseline="0" dirty="0" smtClean="0"/>
              <a:t> </a:t>
            </a:r>
            <a:r>
              <a:rPr lang="en-US" baseline="0" dirty="0" err="1" smtClean="0"/>
              <a:t>đến</a:t>
            </a:r>
            <a:r>
              <a:rPr lang="en-US" baseline="0" dirty="0" smtClean="0"/>
              <a:t> </a:t>
            </a:r>
            <a:r>
              <a:rPr lang="en-US" baseline="0" dirty="0" err="1" smtClean="0"/>
              <a:t>đón</a:t>
            </a:r>
            <a:r>
              <a:rPr lang="en-US" baseline="0" dirty="0" smtClean="0"/>
              <a:t> con.</a:t>
            </a:r>
          </a:p>
        </p:txBody>
      </p:sp>
      <p:sp>
        <p:nvSpPr>
          <p:cNvPr id="4" name="Slide Number Placeholder 3"/>
          <p:cNvSpPr>
            <a:spLocks noGrp="1"/>
          </p:cNvSpPr>
          <p:nvPr>
            <p:ph type="sldNum" sz="quarter" idx="10"/>
          </p:nvPr>
        </p:nvSpPr>
        <p:spPr/>
        <p:txBody>
          <a:bodyPr/>
          <a:lstStyle/>
          <a:p>
            <a:fld id="{458050EB-7902-4AEB-B2A8-D63BCC734F18}" type="slidenum">
              <a:rPr lang="en-US" smtClean="0"/>
              <a:pPr/>
              <a:t>9</a:t>
            </a:fld>
            <a:endParaRPr lang="en-US"/>
          </a:p>
        </p:txBody>
      </p:sp>
    </p:spTree>
    <p:extLst>
      <p:ext uri="{BB962C8B-B14F-4D97-AF65-F5344CB8AC3E}">
        <p14:creationId xmlns:p14="http://schemas.microsoft.com/office/powerpoint/2010/main" val="389267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387035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225692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159414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295766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309828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402968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102687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173817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354779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282942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5E85D-FC78-4069-B0DF-4A68EB46C673}"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0C56-416E-4312-9D61-590F7E456918}" type="slidenum">
              <a:rPr lang="en-US" smtClean="0"/>
              <a:pPr/>
              <a:t>‹#›</a:t>
            </a:fld>
            <a:endParaRPr lang="en-US"/>
          </a:p>
        </p:txBody>
      </p:sp>
    </p:spTree>
    <p:extLst>
      <p:ext uri="{BB962C8B-B14F-4D97-AF65-F5344CB8AC3E}">
        <p14:creationId xmlns:p14="http://schemas.microsoft.com/office/powerpoint/2010/main" val="317582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5E85D-FC78-4069-B0DF-4A68EB46C673}" type="datetimeFigureOut">
              <a:rPr lang="en-US" smtClean="0"/>
              <a:pPr/>
              <a:t>10/26/2018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0C56-416E-4312-9D61-590F7E456918}" type="slidenum">
              <a:rPr lang="en-US" smtClean="0"/>
              <a:pPr/>
              <a:t>‹#›</a:t>
            </a:fld>
            <a:endParaRPr lang="en-US"/>
          </a:p>
        </p:txBody>
      </p:sp>
    </p:spTree>
    <p:extLst>
      <p:ext uri="{BB962C8B-B14F-4D97-AF65-F5344CB8AC3E}">
        <p14:creationId xmlns:p14="http://schemas.microsoft.com/office/powerpoint/2010/main" val="415233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762000"/>
            <a:ext cx="6705600" cy="5310963"/>
          </a:xfrm>
          <a:prstGeom prst="rect">
            <a:avLst/>
          </a:prstGeom>
        </p:spPr>
      </p:pic>
    </p:spTree>
    <p:extLst>
      <p:ext uri="{BB962C8B-B14F-4D97-AF65-F5344CB8AC3E}">
        <p14:creationId xmlns:p14="http://schemas.microsoft.com/office/powerpoint/2010/main" val="119236871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
            <a:ext cx="9067800" cy="6560903"/>
          </a:xfrm>
          <a:prstGeom prst="rect">
            <a:avLst/>
          </a:prstGeom>
        </p:spPr>
      </p:pic>
    </p:spTree>
    <p:extLst>
      <p:ext uri="{BB962C8B-B14F-4D97-AF65-F5344CB8AC3E}">
        <p14:creationId xmlns:p14="http://schemas.microsoft.com/office/powerpoint/2010/main" val="1827865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0696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800" cy="6858000"/>
          </a:xfrm>
          <a:prstGeom prst="rect">
            <a:avLst/>
          </a:prstGeom>
        </p:spPr>
      </p:pic>
    </p:spTree>
    <p:extLst>
      <p:ext uri="{BB962C8B-B14F-4D97-AF65-F5344CB8AC3E}">
        <p14:creationId xmlns:p14="http://schemas.microsoft.com/office/powerpoint/2010/main" val="3852159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839200" cy="6400800"/>
          </a:xfrm>
          <a:prstGeom prst="rect">
            <a:avLst/>
          </a:prstGeom>
        </p:spPr>
      </p:pic>
    </p:spTree>
    <p:extLst>
      <p:ext uri="{BB962C8B-B14F-4D97-AF65-F5344CB8AC3E}">
        <p14:creationId xmlns:p14="http://schemas.microsoft.com/office/powerpoint/2010/main" val="2522546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8534400" cy="6248400"/>
          </a:xfrm>
          <a:prstGeom prst="rect">
            <a:avLst/>
          </a:prstGeom>
        </p:spPr>
      </p:pic>
    </p:spTree>
    <p:extLst>
      <p:ext uri="{BB962C8B-B14F-4D97-AF65-F5344CB8AC3E}">
        <p14:creationId xmlns:p14="http://schemas.microsoft.com/office/powerpoint/2010/main" val="783052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11095" cy="6781800"/>
          </a:xfrm>
          <a:prstGeom prst="rect">
            <a:avLst/>
          </a:prstGeom>
        </p:spPr>
      </p:pic>
      <p:sp>
        <p:nvSpPr>
          <p:cNvPr id="3" name="TextBox 2"/>
          <p:cNvSpPr txBox="1"/>
          <p:nvPr/>
        </p:nvSpPr>
        <p:spPr>
          <a:xfrm>
            <a:off x="540327" y="532748"/>
            <a:ext cx="3048000" cy="707886"/>
          </a:xfrm>
          <a:prstGeom prst="rect">
            <a:avLst/>
          </a:prstGeom>
          <a:noFill/>
        </p:spPr>
        <p:txBody>
          <a:bodyPr wrap="square" rtlCol="0">
            <a:spAutoFit/>
          </a:bodyPr>
          <a:lstStyle/>
          <a:p>
            <a:r>
              <a:rPr lang="en-US" sz="2000" b="1" dirty="0" err="1" smtClean="0">
                <a:solidFill>
                  <a:schemeClr val="accent3"/>
                </a:solidFill>
              </a:rPr>
              <a:t>Chú</a:t>
            </a:r>
            <a:r>
              <a:rPr lang="en-US" sz="2000" b="1" dirty="0" smtClean="0">
                <a:solidFill>
                  <a:schemeClr val="accent3"/>
                </a:solidFill>
              </a:rPr>
              <a:t> </a:t>
            </a:r>
            <a:r>
              <a:rPr lang="en-US" sz="2000" b="1" dirty="0" err="1" smtClean="0">
                <a:solidFill>
                  <a:schemeClr val="accent3"/>
                </a:solidFill>
              </a:rPr>
              <a:t>là</a:t>
            </a:r>
            <a:r>
              <a:rPr lang="en-US" sz="2000" b="1" dirty="0" smtClean="0">
                <a:solidFill>
                  <a:schemeClr val="accent3"/>
                </a:solidFill>
              </a:rPr>
              <a:t> </a:t>
            </a:r>
            <a:r>
              <a:rPr lang="en-US" sz="2000" b="1" dirty="0" err="1" smtClean="0">
                <a:solidFill>
                  <a:schemeClr val="accent3"/>
                </a:solidFill>
              </a:rPr>
              <a:t>hàng</a:t>
            </a:r>
            <a:r>
              <a:rPr lang="en-US" sz="2000" b="1" dirty="0" smtClean="0">
                <a:solidFill>
                  <a:schemeClr val="accent3"/>
                </a:solidFill>
              </a:rPr>
              <a:t> </a:t>
            </a:r>
            <a:r>
              <a:rPr lang="en-US" sz="2000" b="1" dirty="0" err="1" smtClean="0">
                <a:solidFill>
                  <a:schemeClr val="accent3"/>
                </a:solidFill>
              </a:rPr>
              <a:t>xóm</a:t>
            </a:r>
            <a:r>
              <a:rPr lang="en-US" sz="2000" b="1" dirty="0" smtClean="0">
                <a:solidFill>
                  <a:schemeClr val="accent3"/>
                </a:solidFill>
              </a:rPr>
              <a:t>, </a:t>
            </a:r>
            <a:r>
              <a:rPr lang="en-US" sz="2000" b="1" dirty="0" err="1" smtClean="0">
                <a:solidFill>
                  <a:schemeClr val="accent3"/>
                </a:solidFill>
              </a:rPr>
              <a:t>chú</a:t>
            </a:r>
            <a:r>
              <a:rPr lang="en-US" sz="2000" b="1" dirty="0" smtClean="0">
                <a:solidFill>
                  <a:schemeClr val="accent3"/>
                </a:solidFill>
              </a:rPr>
              <a:t> qua </a:t>
            </a:r>
            <a:r>
              <a:rPr lang="en-US" sz="2000" b="1" dirty="0" err="1" smtClean="0">
                <a:solidFill>
                  <a:schemeClr val="accent3"/>
                </a:solidFill>
              </a:rPr>
              <a:t>mượn</a:t>
            </a:r>
            <a:r>
              <a:rPr lang="en-US" sz="2000" b="1" dirty="0" smtClean="0">
                <a:solidFill>
                  <a:schemeClr val="accent3"/>
                </a:solidFill>
              </a:rPr>
              <a:t> chai </a:t>
            </a:r>
            <a:r>
              <a:rPr lang="en-US" sz="2000" b="1" dirty="0" err="1" smtClean="0">
                <a:solidFill>
                  <a:schemeClr val="accent3"/>
                </a:solidFill>
              </a:rPr>
              <a:t>nước</a:t>
            </a:r>
            <a:r>
              <a:rPr lang="en-US" sz="2000" b="1" dirty="0" smtClean="0">
                <a:solidFill>
                  <a:schemeClr val="accent3"/>
                </a:solidFill>
              </a:rPr>
              <a:t> </a:t>
            </a:r>
            <a:r>
              <a:rPr lang="en-US" sz="2000" b="1" dirty="0" err="1" smtClean="0">
                <a:solidFill>
                  <a:schemeClr val="accent3"/>
                </a:solidFill>
              </a:rPr>
              <a:t>mắm</a:t>
            </a:r>
            <a:endParaRPr lang="en-US" sz="2000" b="1" dirty="0">
              <a:solidFill>
                <a:schemeClr val="accent3"/>
              </a:solidFill>
            </a:endParaRPr>
          </a:p>
        </p:txBody>
      </p:sp>
    </p:spTree>
    <p:extLst>
      <p:ext uri="{BB962C8B-B14F-4D97-AF65-F5344CB8AC3E}">
        <p14:creationId xmlns:p14="http://schemas.microsoft.com/office/powerpoint/2010/main" val="3603345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3337"/>
            <a:ext cx="7620000" cy="7381876"/>
          </a:xfrm>
          <a:prstGeom prst="rect">
            <a:avLst/>
          </a:prstGeom>
        </p:spPr>
      </p:pic>
    </p:spTree>
    <p:extLst>
      <p:ext uri="{BB962C8B-B14F-4D97-AF65-F5344CB8AC3E}">
        <p14:creationId xmlns:p14="http://schemas.microsoft.com/office/powerpoint/2010/main" val="163329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33400"/>
            <a:ext cx="7467600" cy="5600700"/>
          </a:xfrm>
          <a:prstGeom prst="rect">
            <a:avLst/>
          </a:prstGeom>
        </p:spPr>
      </p:pic>
    </p:spTree>
    <p:extLst>
      <p:ext uri="{BB962C8B-B14F-4D97-AF65-F5344CB8AC3E}">
        <p14:creationId xmlns:p14="http://schemas.microsoft.com/office/powerpoint/2010/main" val="122558511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42000"/>
                    </a14:imgEffect>
                    <a14:imgEffect>
                      <a14:brightnessContrast bright="-14000"/>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1192" y="6019800"/>
            <a:ext cx="7010400" cy="1295400"/>
          </a:xfrm>
        </p:spPr>
        <p:txBody>
          <a:bodyPr/>
          <a:lstStyle/>
          <a:p>
            <a:r>
              <a:rPr lang="en-US" b="1" dirty="0" err="1" smtClean="0">
                <a:solidFill>
                  <a:srgbClr val="FFFF00"/>
                </a:solidFill>
              </a:rPr>
              <a:t>Phòng</a:t>
            </a:r>
            <a:r>
              <a:rPr lang="en-US" b="1" dirty="0" smtClean="0">
                <a:solidFill>
                  <a:srgbClr val="FFFF00"/>
                </a:solidFill>
              </a:rPr>
              <a:t> </a:t>
            </a:r>
            <a:r>
              <a:rPr lang="en-US" b="1" dirty="0" err="1" smtClean="0">
                <a:solidFill>
                  <a:srgbClr val="FFFF00"/>
                </a:solidFill>
              </a:rPr>
              <a:t>chống</a:t>
            </a:r>
            <a:r>
              <a:rPr lang="en-US" b="1" dirty="0" smtClean="0">
                <a:solidFill>
                  <a:srgbClr val="FFFF00"/>
                </a:solidFill>
              </a:rPr>
              <a:t> </a:t>
            </a:r>
            <a:r>
              <a:rPr lang="en-US" b="1" dirty="0" err="1" smtClean="0">
                <a:solidFill>
                  <a:srgbClr val="FFFF00"/>
                </a:solidFill>
              </a:rPr>
              <a:t>xâm</a:t>
            </a:r>
            <a:r>
              <a:rPr lang="en-US" b="1" dirty="0" smtClean="0">
                <a:solidFill>
                  <a:srgbClr val="FFFF00"/>
                </a:solidFill>
              </a:rPr>
              <a:t> </a:t>
            </a:r>
            <a:r>
              <a:rPr lang="en-US" b="1" dirty="0" err="1" smtClean="0">
                <a:solidFill>
                  <a:srgbClr val="FFFF00"/>
                </a:solidFill>
              </a:rPr>
              <a:t>hại</a:t>
            </a:r>
            <a:r>
              <a:rPr lang="en-US" b="1" dirty="0" smtClean="0">
                <a:solidFill>
                  <a:srgbClr val="FFFF00"/>
                </a:solidFill>
              </a:rPr>
              <a:t> </a:t>
            </a:r>
            <a:r>
              <a:rPr lang="en-US" b="1" dirty="0" err="1" smtClean="0">
                <a:solidFill>
                  <a:srgbClr val="FFFF00"/>
                </a:solidFill>
              </a:rPr>
              <a:t>tình</a:t>
            </a:r>
            <a:r>
              <a:rPr lang="en-US" b="1" dirty="0" smtClean="0">
                <a:solidFill>
                  <a:srgbClr val="FFFF00"/>
                </a:solidFill>
              </a:rPr>
              <a:t> </a:t>
            </a:r>
            <a:r>
              <a:rPr lang="en-US" b="1" dirty="0" err="1" smtClean="0">
                <a:solidFill>
                  <a:srgbClr val="FFFF00"/>
                </a:solidFill>
              </a:rPr>
              <a:t>dục</a:t>
            </a:r>
            <a:r>
              <a:rPr lang="en-US" b="1" dirty="0" smtClean="0">
                <a:solidFill>
                  <a:srgbClr val="FFFF00"/>
                </a:solidFill>
              </a:rPr>
              <a:t> ở </a:t>
            </a:r>
            <a:r>
              <a:rPr lang="en-US" b="1" dirty="0" err="1" smtClean="0">
                <a:solidFill>
                  <a:srgbClr val="FFFF00"/>
                </a:solidFill>
              </a:rPr>
              <a:t>trẻ</a:t>
            </a:r>
            <a:r>
              <a:rPr lang="en-US" b="1" dirty="0" smtClean="0">
                <a:solidFill>
                  <a:srgbClr val="FFFF00"/>
                </a:solidFill>
              </a:rPr>
              <a:t> </a:t>
            </a:r>
            <a:r>
              <a:rPr lang="en-US" b="1" dirty="0" err="1" smtClean="0">
                <a:solidFill>
                  <a:srgbClr val="FFFF00"/>
                </a:solidFill>
              </a:rPr>
              <a:t>em</a:t>
            </a:r>
            <a:endParaRPr lang="en-US" b="1" dirty="0">
              <a:solidFill>
                <a:srgbClr val="FFFF00"/>
              </a:solidFill>
            </a:endParaRPr>
          </a:p>
        </p:txBody>
      </p:sp>
      <p:sp>
        <p:nvSpPr>
          <p:cNvPr id="4" name="Rectangle 3"/>
          <p:cNvSpPr/>
          <p:nvPr/>
        </p:nvSpPr>
        <p:spPr>
          <a:xfrm>
            <a:off x="164892" y="4267200"/>
            <a:ext cx="8763000" cy="2585323"/>
          </a:xfrm>
          <a:prstGeom prst="rect">
            <a:avLst/>
          </a:prstGeom>
          <a:noFill/>
        </p:spPr>
        <p:txBody>
          <a:bodyPr wrap="square" lIns="91440" tIns="45720" rIns="91440" bIns="45720">
            <a:spAutoFit/>
          </a:bodyPr>
          <a:lstStyle/>
          <a:p>
            <a:pPr algn="ctr"/>
            <a:r>
              <a:rPr lang="en-US" sz="5400" b="1" dirty="0" err="1" smtClean="0">
                <a:ln w="1905"/>
                <a:solidFill>
                  <a:schemeClr val="accent3"/>
                </a:solidFill>
                <a:effectLst>
                  <a:innerShdw blurRad="69850" dist="43180" dir="5400000">
                    <a:srgbClr val="000000">
                      <a:alpha val="65000"/>
                    </a:srgbClr>
                  </a:innerShdw>
                </a:effectLst>
              </a:rPr>
              <a:t>TALKSHOW:</a:t>
            </a:r>
            <a:r>
              <a:rPr lang="en-US" sz="5400" b="1" dirty="0" err="1">
                <a:solidFill>
                  <a:schemeClr val="accent3"/>
                </a:solidFill>
              </a:rPr>
              <a:t>Bảo</a:t>
            </a:r>
            <a:r>
              <a:rPr lang="en-US" sz="5400" b="1" dirty="0">
                <a:solidFill>
                  <a:schemeClr val="accent3"/>
                </a:solidFill>
              </a:rPr>
              <a:t> </a:t>
            </a:r>
            <a:r>
              <a:rPr lang="en-US" sz="5400" b="1" dirty="0" err="1">
                <a:solidFill>
                  <a:schemeClr val="accent3"/>
                </a:solidFill>
              </a:rPr>
              <a:t>vệ</a:t>
            </a:r>
            <a:r>
              <a:rPr lang="en-US" sz="5400" b="1" dirty="0">
                <a:solidFill>
                  <a:schemeClr val="accent3"/>
                </a:solidFill>
              </a:rPr>
              <a:t> </a:t>
            </a:r>
            <a:r>
              <a:rPr lang="en-US" sz="5400" b="1" dirty="0" err="1">
                <a:solidFill>
                  <a:schemeClr val="accent3"/>
                </a:solidFill>
              </a:rPr>
              <a:t>trẻ</a:t>
            </a:r>
            <a:r>
              <a:rPr lang="en-US" sz="5400" b="1" dirty="0">
                <a:solidFill>
                  <a:schemeClr val="accent3"/>
                </a:solidFill>
              </a:rPr>
              <a:t> </a:t>
            </a:r>
            <a:r>
              <a:rPr lang="en-US" sz="5400" b="1" dirty="0" err="1">
                <a:solidFill>
                  <a:schemeClr val="accent3"/>
                </a:solidFill>
              </a:rPr>
              <a:t>em</a:t>
            </a:r>
            <a:r>
              <a:rPr lang="en-US" sz="5400" b="1" dirty="0">
                <a:solidFill>
                  <a:schemeClr val="accent3"/>
                </a:solidFill>
              </a:rPr>
              <a:t> </a:t>
            </a:r>
            <a:r>
              <a:rPr lang="en-US" sz="5400" b="1" dirty="0" err="1">
                <a:solidFill>
                  <a:schemeClr val="accent3"/>
                </a:solidFill>
              </a:rPr>
              <a:t>khỏi</a:t>
            </a:r>
            <a:r>
              <a:rPr lang="en-US" sz="5400" b="1" dirty="0">
                <a:solidFill>
                  <a:schemeClr val="accent3"/>
                </a:solidFill>
              </a:rPr>
              <a:t> </a:t>
            </a:r>
            <a:r>
              <a:rPr lang="en-US" sz="5400" b="1" dirty="0" err="1">
                <a:solidFill>
                  <a:schemeClr val="accent3"/>
                </a:solidFill>
              </a:rPr>
              <a:t>vòng</a:t>
            </a:r>
            <a:r>
              <a:rPr lang="en-US" sz="5400" b="1" dirty="0">
                <a:solidFill>
                  <a:schemeClr val="accent3"/>
                </a:solidFill>
              </a:rPr>
              <a:t> </a:t>
            </a:r>
            <a:r>
              <a:rPr lang="en-US" sz="5400" b="1" dirty="0" err="1">
                <a:solidFill>
                  <a:schemeClr val="accent3"/>
                </a:solidFill>
              </a:rPr>
              <a:t>vây</a:t>
            </a:r>
            <a:r>
              <a:rPr lang="en-US" sz="5400" b="1" dirty="0">
                <a:solidFill>
                  <a:schemeClr val="accent3"/>
                </a:solidFill>
              </a:rPr>
              <a:t> “</a:t>
            </a:r>
            <a:r>
              <a:rPr lang="en-US" sz="5400" b="1" dirty="0" err="1">
                <a:solidFill>
                  <a:schemeClr val="accent3"/>
                </a:solidFill>
              </a:rPr>
              <a:t>ông</a:t>
            </a:r>
            <a:r>
              <a:rPr lang="en-US" sz="5400" b="1" dirty="0">
                <a:solidFill>
                  <a:schemeClr val="accent3"/>
                </a:solidFill>
              </a:rPr>
              <a:t> </a:t>
            </a:r>
            <a:r>
              <a:rPr lang="en-US" sz="5400" b="1" dirty="0" err="1">
                <a:solidFill>
                  <a:schemeClr val="accent3"/>
                </a:solidFill>
              </a:rPr>
              <a:t>kẹ</a:t>
            </a:r>
            <a:r>
              <a:rPr lang="en-US" sz="5400" b="1" dirty="0">
                <a:solidFill>
                  <a:schemeClr val="accent3"/>
                </a:solidFill>
              </a:rPr>
              <a:t>”</a:t>
            </a:r>
          </a:p>
          <a:p>
            <a:pPr algn="ctr"/>
            <a:endParaRPr lang="en-US" sz="5400" b="1" dirty="0">
              <a:ln w="1905"/>
              <a:solidFill>
                <a:srgbClr val="92D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6158104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43000"/>
            <a:ext cx="3048000" cy="46324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295400"/>
            <a:ext cx="2895600" cy="4191000"/>
          </a:xfrm>
          <a:prstGeom prst="rect">
            <a:avLst/>
          </a:prstGeom>
        </p:spPr>
      </p:pic>
    </p:spTree>
    <p:extLst>
      <p:ext uri="{BB962C8B-B14F-4D97-AF65-F5344CB8AC3E}">
        <p14:creationId xmlns:p14="http://schemas.microsoft.com/office/powerpoint/2010/main" val="3487499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0" y="228600"/>
            <a:ext cx="9121140" cy="6400800"/>
          </a:xfrm>
          <a:prstGeom prst="rect">
            <a:avLst/>
          </a:prstGeom>
        </p:spPr>
      </p:pic>
    </p:spTree>
    <p:extLst>
      <p:ext uri="{BB962C8B-B14F-4D97-AF65-F5344CB8AC3E}">
        <p14:creationId xmlns:p14="http://schemas.microsoft.com/office/powerpoint/2010/main" val="72021067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20525"/>
          </a:xfrm>
          <a:prstGeom prst="rect">
            <a:avLst/>
          </a:prstGeom>
        </p:spPr>
      </p:pic>
    </p:spTree>
    <p:extLst>
      <p:ext uri="{BB962C8B-B14F-4D97-AF65-F5344CB8AC3E}">
        <p14:creationId xmlns:p14="http://schemas.microsoft.com/office/powerpoint/2010/main" val="4020758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6" y="-152400"/>
            <a:ext cx="9144000" cy="6858000"/>
          </a:xfrm>
          <a:prstGeom prst="rect">
            <a:avLst/>
          </a:prstGeom>
        </p:spPr>
      </p:pic>
    </p:spTree>
    <p:extLst>
      <p:ext uri="{BB962C8B-B14F-4D97-AF65-F5344CB8AC3E}">
        <p14:creationId xmlns:p14="http://schemas.microsoft.com/office/powerpoint/2010/main" val="11067279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10272" cy="6858000"/>
          </a:xfrm>
        </p:spPr>
      </p:pic>
    </p:spTree>
    <p:extLst>
      <p:ext uri="{BB962C8B-B14F-4D97-AF65-F5344CB8AC3E}">
        <p14:creationId xmlns:p14="http://schemas.microsoft.com/office/powerpoint/2010/main" val="42150073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781800"/>
          </a:xfrm>
          <a:prstGeom prst="rect">
            <a:avLst/>
          </a:prstGeom>
        </p:spPr>
      </p:pic>
    </p:spTree>
    <p:extLst>
      <p:ext uri="{BB962C8B-B14F-4D97-AF65-F5344CB8AC3E}">
        <p14:creationId xmlns:p14="http://schemas.microsoft.com/office/powerpoint/2010/main" val="1026046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3239</TotalTime>
  <Words>1331</Words>
  <Application>Microsoft Office PowerPoint</Application>
  <PresentationFormat>On-screen Show (4:3)</PresentationFormat>
  <Paragraphs>67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TUONG VY</dc:creator>
  <cp:lastModifiedBy>LE TUONG VY</cp:lastModifiedBy>
  <cp:revision>35</cp:revision>
  <dcterms:created xsi:type="dcterms:W3CDTF">2018-10-21T13:52:50Z</dcterms:created>
  <dcterms:modified xsi:type="dcterms:W3CDTF">2018-10-26T16:06:11Z</dcterms:modified>
</cp:coreProperties>
</file>