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0" r:id="rId4"/>
    <p:sldId id="272" r:id="rId5"/>
    <p:sldId id="258" r:id="rId6"/>
    <p:sldId id="259" r:id="rId7"/>
    <p:sldId id="260" r:id="rId8"/>
    <p:sldId id="262" r:id="rId9"/>
    <p:sldId id="264" r:id="rId10"/>
    <p:sldId id="280" r:id="rId11"/>
    <p:sldId id="265" r:id="rId12"/>
    <p:sldId id="276" r:id="rId13"/>
    <p:sldId id="275" r:id="rId14"/>
    <p:sldId id="266" r:id="rId15"/>
    <p:sldId id="273" r:id="rId16"/>
    <p:sldId id="263" r:id="rId17"/>
    <p:sldId id="267" r:id="rId18"/>
    <p:sldId id="268" r:id="rId19"/>
    <p:sldId id="269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hyperlink" Target="https://pixabay.com/en/target-goal-business-icon-logo-1151287/" TargetMode="External"/><Relationship Id="rId1" Type="http://schemas.openxmlformats.org/officeDocument/2006/relationships/image" Target="../media/image3.png"/><Relationship Id="rId6" Type="http://schemas.openxmlformats.org/officeDocument/2006/relationships/hyperlink" Target="http://mumsgather.blogspot.com/2015/09/exam-day-tips-for-upsr-students.html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://www.pngall.com/school-png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hyperlink" Target="https://pixabay.com/en/target-goal-business-icon-logo-1151287/" TargetMode="External"/><Relationship Id="rId1" Type="http://schemas.openxmlformats.org/officeDocument/2006/relationships/image" Target="../media/image3.png"/><Relationship Id="rId6" Type="http://schemas.openxmlformats.org/officeDocument/2006/relationships/hyperlink" Target="http://mumsgather.blogspot.com/2015/09/exam-day-tips-for-upsr-students.html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://www.pngall.com/school-pn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6300F6-7FCD-48C5-A6DB-54A163DD10F8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9CB8550-7BD3-4B8C-9386-C46D61058EC7}">
      <dgm:prSet custT="1"/>
      <dgm:spPr/>
      <dgm:t>
        <a:bodyPr/>
        <a:lstStyle/>
        <a:p>
          <a:r>
            <a:rPr lang="en-US" sz="2400" dirty="0"/>
            <a:t>Target students: VAS Primary students – newcomers and new students</a:t>
          </a:r>
        </a:p>
      </dgm:t>
    </dgm:pt>
    <dgm:pt modelId="{95C11844-C863-44DC-BD53-D93AA197FC15}" type="parTrans" cxnId="{9A77B703-9F4E-49E2-A61E-1DC34B07A056}">
      <dgm:prSet/>
      <dgm:spPr/>
      <dgm:t>
        <a:bodyPr/>
        <a:lstStyle/>
        <a:p>
          <a:endParaRPr lang="en-US" sz="2400"/>
        </a:p>
      </dgm:t>
    </dgm:pt>
    <dgm:pt modelId="{055AA7C5-694C-4C07-915B-50856264398A}" type="sibTrans" cxnId="{9A77B703-9F4E-49E2-A61E-1DC34B07A056}">
      <dgm:prSet/>
      <dgm:spPr/>
      <dgm:t>
        <a:bodyPr/>
        <a:lstStyle/>
        <a:p>
          <a:endParaRPr lang="en-US" sz="2400"/>
        </a:p>
      </dgm:t>
    </dgm:pt>
    <dgm:pt modelId="{2E1957E5-AA85-4ACB-94A8-5CFBF25E0FCE}">
      <dgm:prSet custT="1"/>
      <dgm:spPr/>
      <dgm:t>
        <a:bodyPr/>
        <a:lstStyle/>
        <a:p>
          <a:r>
            <a:rPr lang="en-US" sz="2400" dirty="0"/>
            <a:t>School is best environment to practice English.</a:t>
          </a:r>
        </a:p>
      </dgm:t>
    </dgm:pt>
    <dgm:pt modelId="{D79D9890-368F-432A-9646-DE26C54D64F8}" type="parTrans" cxnId="{7DF0B3CB-2EB6-499E-8046-03B13A20AA45}">
      <dgm:prSet/>
      <dgm:spPr/>
      <dgm:t>
        <a:bodyPr/>
        <a:lstStyle/>
        <a:p>
          <a:endParaRPr lang="en-US" sz="2400"/>
        </a:p>
      </dgm:t>
    </dgm:pt>
    <dgm:pt modelId="{69B17B12-F328-4D0F-8E74-8EDB2716E6A8}" type="sibTrans" cxnId="{7DF0B3CB-2EB6-499E-8046-03B13A20AA45}">
      <dgm:prSet/>
      <dgm:spPr/>
      <dgm:t>
        <a:bodyPr/>
        <a:lstStyle/>
        <a:p>
          <a:endParaRPr lang="en-US" sz="2400"/>
        </a:p>
      </dgm:t>
    </dgm:pt>
    <dgm:pt modelId="{59F18454-6FE0-4314-ABB4-774F202B00AA}">
      <dgm:prSet custT="1"/>
      <dgm:spPr/>
      <dgm:t>
        <a:bodyPr/>
        <a:lstStyle/>
        <a:p>
          <a:r>
            <a:rPr lang="en-US" sz="2400" dirty="0"/>
            <a:t>Inspire, motivate and boost Primary students to speak in English outside class. Practice makes fluency!</a:t>
          </a:r>
        </a:p>
      </dgm:t>
    </dgm:pt>
    <dgm:pt modelId="{BA206D95-22A7-4A81-8F5C-B1E78A4F82EA}" type="parTrans" cxnId="{6BCBAC75-5609-4692-9998-0EB73C36A6E0}">
      <dgm:prSet/>
      <dgm:spPr/>
      <dgm:t>
        <a:bodyPr/>
        <a:lstStyle/>
        <a:p>
          <a:endParaRPr lang="en-US" sz="2400"/>
        </a:p>
      </dgm:t>
    </dgm:pt>
    <dgm:pt modelId="{C19367BB-5291-41F4-90B4-98C4420059AC}" type="sibTrans" cxnId="{6BCBAC75-5609-4692-9998-0EB73C36A6E0}">
      <dgm:prSet/>
      <dgm:spPr/>
      <dgm:t>
        <a:bodyPr/>
        <a:lstStyle/>
        <a:p>
          <a:endParaRPr lang="en-US" sz="2400"/>
        </a:p>
      </dgm:t>
    </dgm:pt>
    <dgm:pt modelId="{CBDE04FB-AB35-470A-9B12-3ACEC45830B5}">
      <dgm:prSet custT="1"/>
      <dgm:spPr/>
      <dgm:t>
        <a:bodyPr/>
        <a:lstStyle/>
        <a:p>
          <a:r>
            <a:rPr lang="en-US" sz="2400" dirty="0"/>
            <a:t>Better VAS English community to bring VAS name and fame to all</a:t>
          </a:r>
        </a:p>
      </dgm:t>
    </dgm:pt>
    <dgm:pt modelId="{F35857BB-736B-4DB2-A479-0FB648931BF9}" type="parTrans" cxnId="{613B4A98-25E7-411B-A283-88C3CB994504}">
      <dgm:prSet/>
      <dgm:spPr/>
      <dgm:t>
        <a:bodyPr/>
        <a:lstStyle/>
        <a:p>
          <a:endParaRPr lang="en-US" sz="2400"/>
        </a:p>
      </dgm:t>
    </dgm:pt>
    <dgm:pt modelId="{767721EF-630E-4605-8029-13BFCE4FFAD8}" type="sibTrans" cxnId="{613B4A98-25E7-411B-A283-88C3CB994504}">
      <dgm:prSet/>
      <dgm:spPr/>
      <dgm:t>
        <a:bodyPr/>
        <a:lstStyle/>
        <a:p>
          <a:endParaRPr lang="en-US" sz="2400"/>
        </a:p>
      </dgm:t>
    </dgm:pt>
    <dgm:pt modelId="{40353C26-291F-41FF-93B0-587059F55B5B}" type="pres">
      <dgm:prSet presAssocID="{C56300F6-7FCD-48C5-A6DB-54A163DD10F8}" presName="linearFlow" presStyleCnt="0">
        <dgm:presLayoutVars>
          <dgm:dir/>
          <dgm:resizeHandles val="exact"/>
        </dgm:presLayoutVars>
      </dgm:prSet>
      <dgm:spPr/>
    </dgm:pt>
    <dgm:pt modelId="{BD5F659E-CAD8-4EDC-8FF7-2FA5A027E1FA}" type="pres">
      <dgm:prSet presAssocID="{A9CB8550-7BD3-4B8C-9386-C46D61058EC7}" presName="composite" presStyleCnt="0"/>
      <dgm:spPr/>
    </dgm:pt>
    <dgm:pt modelId="{9B17AFE1-6859-4B76-9EC8-72AC4D93DB31}" type="pres">
      <dgm:prSet presAssocID="{A9CB8550-7BD3-4B8C-9386-C46D61058EC7}" presName="imgShp" presStyleLbl="fgImgPlace1" presStyleIdx="0" presStyleCnt="4" custLinFactNeighborX="-11225" custLinFactNeighborY="-10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4000" r="-4000"/>
          </a:stretch>
        </a:blipFill>
        <a:ln w="12700">
          <a:solidFill>
            <a:schemeClr val="accent6">
              <a:lumMod val="50000"/>
            </a:schemeClr>
          </a:solidFill>
        </a:ln>
      </dgm:spPr>
    </dgm:pt>
    <dgm:pt modelId="{C76694B3-5013-4DCE-8736-93E354DE2F72}" type="pres">
      <dgm:prSet presAssocID="{A9CB8550-7BD3-4B8C-9386-C46D61058EC7}" presName="txShp" presStyleLbl="node1" presStyleIdx="0" presStyleCnt="4" custScaleX="120387" custLinFactNeighborX="6878" custLinFactNeighborY="-107">
        <dgm:presLayoutVars>
          <dgm:bulletEnabled val="1"/>
        </dgm:presLayoutVars>
      </dgm:prSet>
      <dgm:spPr/>
    </dgm:pt>
    <dgm:pt modelId="{C956B546-A3BF-406D-BA63-DB3F2E021C97}" type="pres">
      <dgm:prSet presAssocID="{055AA7C5-694C-4C07-915B-50856264398A}" presName="spacing" presStyleCnt="0"/>
      <dgm:spPr/>
    </dgm:pt>
    <dgm:pt modelId="{88FEC815-F7A6-43C5-9C62-F9F8D1A2D4BB}" type="pres">
      <dgm:prSet presAssocID="{2E1957E5-AA85-4ACB-94A8-5CFBF25E0FCE}" presName="composite" presStyleCnt="0"/>
      <dgm:spPr/>
    </dgm:pt>
    <dgm:pt modelId="{1CBC34A9-897E-4C58-8E29-FB29D43A0752}" type="pres">
      <dgm:prSet presAssocID="{2E1957E5-AA85-4ACB-94A8-5CFBF25E0FCE}" presName="imgShp" presStyleLbl="fgImgPlace1" presStyleIdx="1" presStyleCnt="4" custLinFactNeighborX="-11225" custLinFactNeighborY="197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ln>
          <a:solidFill>
            <a:srgbClr val="92D050"/>
          </a:solidFill>
        </a:ln>
      </dgm:spPr>
    </dgm:pt>
    <dgm:pt modelId="{B44D567D-F286-429C-B5C0-3EB9C16FAF8C}" type="pres">
      <dgm:prSet presAssocID="{2E1957E5-AA85-4ACB-94A8-5CFBF25E0FCE}" presName="txShp" presStyleLbl="node1" presStyleIdx="1" presStyleCnt="4" custScaleX="120301" custScaleY="139116" custLinFactNeighborX="6835" custLinFactNeighborY="1975">
        <dgm:presLayoutVars>
          <dgm:bulletEnabled val="1"/>
        </dgm:presLayoutVars>
      </dgm:prSet>
      <dgm:spPr/>
    </dgm:pt>
    <dgm:pt modelId="{0EA7AF18-FAD4-45FB-B6F8-7455C47A8AEC}" type="pres">
      <dgm:prSet presAssocID="{69B17B12-F328-4D0F-8E74-8EDB2716E6A8}" presName="spacing" presStyleCnt="0"/>
      <dgm:spPr/>
    </dgm:pt>
    <dgm:pt modelId="{E59282D4-A636-4689-8B2A-0F66E732CFD9}" type="pres">
      <dgm:prSet presAssocID="{59F18454-6FE0-4314-ABB4-774F202B00AA}" presName="composite" presStyleCnt="0"/>
      <dgm:spPr/>
    </dgm:pt>
    <dgm:pt modelId="{32012302-F3A1-43D9-B302-2D5FE590E574}" type="pres">
      <dgm:prSet presAssocID="{59F18454-6FE0-4314-ABB4-774F202B00AA}" presName="imgShp" presStyleLbl="fgImgPlac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8000" r="-8000"/>
          </a:stretch>
        </a:blipFill>
        <a:ln>
          <a:solidFill>
            <a:schemeClr val="accent4">
              <a:lumMod val="75000"/>
            </a:schemeClr>
          </a:solidFill>
        </a:ln>
      </dgm:spPr>
    </dgm:pt>
    <dgm:pt modelId="{6DFA5951-40D7-4B9B-A658-8A3A947A8611}" type="pres">
      <dgm:prSet presAssocID="{59F18454-6FE0-4314-ABB4-774F202B00AA}" presName="txShp" presStyleLbl="node1" presStyleIdx="2" presStyleCnt="4" custScaleX="120214" custScaleY="145268" custLinFactNeighborX="7831" custLinFactNeighborY="-4189">
        <dgm:presLayoutVars>
          <dgm:bulletEnabled val="1"/>
        </dgm:presLayoutVars>
      </dgm:prSet>
      <dgm:spPr/>
    </dgm:pt>
    <dgm:pt modelId="{88A3F91A-1665-440F-89C6-3BFFA2E05111}" type="pres">
      <dgm:prSet presAssocID="{C19367BB-5291-41F4-90B4-98C4420059AC}" presName="spacing" presStyleCnt="0"/>
      <dgm:spPr/>
    </dgm:pt>
    <dgm:pt modelId="{FD8258A2-3718-416E-A2F6-6459049FDC13}" type="pres">
      <dgm:prSet presAssocID="{CBDE04FB-AB35-470A-9B12-3ACEC45830B5}" presName="composite" presStyleCnt="0"/>
      <dgm:spPr/>
    </dgm:pt>
    <dgm:pt modelId="{524072AF-DAB2-4F18-B036-3813669B32CF}" type="pres">
      <dgm:prSet presAssocID="{CBDE04FB-AB35-470A-9B12-3ACEC45830B5}" presName="imgShp" presStyleLbl="fgImgPlac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</dgm:pt>
    <dgm:pt modelId="{03A8AE33-CE54-42BA-9CA8-2D4927125872}" type="pres">
      <dgm:prSet presAssocID="{CBDE04FB-AB35-470A-9B12-3ACEC45830B5}" presName="txShp" presStyleLbl="node1" presStyleIdx="3" presStyleCnt="4" custScaleX="120388" custLinFactNeighborX="8246" custLinFactNeighborY="-2107">
        <dgm:presLayoutVars>
          <dgm:bulletEnabled val="1"/>
        </dgm:presLayoutVars>
      </dgm:prSet>
      <dgm:spPr/>
    </dgm:pt>
  </dgm:ptLst>
  <dgm:cxnLst>
    <dgm:cxn modelId="{9A77B703-9F4E-49E2-A61E-1DC34B07A056}" srcId="{C56300F6-7FCD-48C5-A6DB-54A163DD10F8}" destId="{A9CB8550-7BD3-4B8C-9386-C46D61058EC7}" srcOrd="0" destOrd="0" parTransId="{95C11844-C863-44DC-BD53-D93AA197FC15}" sibTransId="{055AA7C5-694C-4C07-915B-50856264398A}"/>
    <dgm:cxn modelId="{3B9D1E35-8832-404B-94ED-6385C03A4B1E}" type="presOf" srcId="{CBDE04FB-AB35-470A-9B12-3ACEC45830B5}" destId="{03A8AE33-CE54-42BA-9CA8-2D4927125872}" srcOrd="0" destOrd="0" presId="urn:microsoft.com/office/officeart/2005/8/layout/vList3"/>
    <dgm:cxn modelId="{06A1846E-6976-4BC4-BBAE-8D79A746C258}" type="presOf" srcId="{2E1957E5-AA85-4ACB-94A8-5CFBF25E0FCE}" destId="{B44D567D-F286-429C-B5C0-3EB9C16FAF8C}" srcOrd="0" destOrd="0" presId="urn:microsoft.com/office/officeart/2005/8/layout/vList3"/>
    <dgm:cxn modelId="{730E5670-EB75-40E6-9111-5E3ECEC712A6}" type="presOf" srcId="{A9CB8550-7BD3-4B8C-9386-C46D61058EC7}" destId="{C76694B3-5013-4DCE-8736-93E354DE2F72}" srcOrd="0" destOrd="0" presId="urn:microsoft.com/office/officeart/2005/8/layout/vList3"/>
    <dgm:cxn modelId="{CD544154-6AB4-40E2-8D67-95C58D73CF51}" type="presOf" srcId="{59F18454-6FE0-4314-ABB4-774F202B00AA}" destId="{6DFA5951-40D7-4B9B-A658-8A3A947A8611}" srcOrd="0" destOrd="0" presId="urn:microsoft.com/office/officeart/2005/8/layout/vList3"/>
    <dgm:cxn modelId="{6BCBAC75-5609-4692-9998-0EB73C36A6E0}" srcId="{C56300F6-7FCD-48C5-A6DB-54A163DD10F8}" destId="{59F18454-6FE0-4314-ABB4-774F202B00AA}" srcOrd="2" destOrd="0" parTransId="{BA206D95-22A7-4A81-8F5C-B1E78A4F82EA}" sibTransId="{C19367BB-5291-41F4-90B4-98C4420059AC}"/>
    <dgm:cxn modelId="{613B4A98-25E7-411B-A283-88C3CB994504}" srcId="{C56300F6-7FCD-48C5-A6DB-54A163DD10F8}" destId="{CBDE04FB-AB35-470A-9B12-3ACEC45830B5}" srcOrd="3" destOrd="0" parTransId="{F35857BB-736B-4DB2-A479-0FB648931BF9}" sibTransId="{767721EF-630E-4605-8029-13BFCE4FFAD8}"/>
    <dgm:cxn modelId="{7DF0B3CB-2EB6-499E-8046-03B13A20AA45}" srcId="{C56300F6-7FCD-48C5-A6DB-54A163DD10F8}" destId="{2E1957E5-AA85-4ACB-94A8-5CFBF25E0FCE}" srcOrd="1" destOrd="0" parTransId="{D79D9890-368F-432A-9646-DE26C54D64F8}" sibTransId="{69B17B12-F328-4D0F-8E74-8EDB2716E6A8}"/>
    <dgm:cxn modelId="{038136D1-08A6-4A7A-9D48-2333F5640F24}" type="presOf" srcId="{C56300F6-7FCD-48C5-A6DB-54A163DD10F8}" destId="{40353C26-291F-41FF-93B0-587059F55B5B}" srcOrd="0" destOrd="0" presId="urn:microsoft.com/office/officeart/2005/8/layout/vList3"/>
    <dgm:cxn modelId="{6A1973A7-DB56-495C-9504-D92DA62C896D}" type="presParOf" srcId="{40353C26-291F-41FF-93B0-587059F55B5B}" destId="{BD5F659E-CAD8-4EDC-8FF7-2FA5A027E1FA}" srcOrd="0" destOrd="0" presId="urn:microsoft.com/office/officeart/2005/8/layout/vList3"/>
    <dgm:cxn modelId="{948A535D-A8D7-4FA4-8004-DD2CBE46A24F}" type="presParOf" srcId="{BD5F659E-CAD8-4EDC-8FF7-2FA5A027E1FA}" destId="{9B17AFE1-6859-4B76-9EC8-72AC4D93DB31}" srcOrd="0" destOrd="0" presId="urn:microsoft.com/office/officeart/2005/8/layout/vList3"/>
    <dgm:cxn modelId="{2964F937-4EA9-49F0-97F3-6612C3F2A896}" type="presParOf" srcId="{BD5F659E-CAD8-4EDC-8FF7-2FA5A027E1FA}" destId="{C76694B3-5013-4DCE-8736-93E354DE2F72}" srcOrd="1" destOrd="0" presId="urn:microsoft.com/office/officeart/2005/8/layout/vList3"/>
    <dgm:cxn modelId="{7267E6B1-ECF0-4AAB-A080-23D0B95CBA97}" type="presParOf" srcId="{40353C26-291F-41FF-93B0-587059F55B5B}" destId="{C956B546-A3BF-406D-BA63-DB3F2E021C97}" srcOrd="1" destOrd="0" presId="urn:microsoft.com/office/officeart/2005/8/layout/vList3"/>
    <dgm:cxn modelId="{84F08335-B8DC-4B8F-A7E3-F3BF0CA25F4B}" type="presParOf" srcId="{40353C26-291F-41FF-93B0-587059F55B5B}" destId="{88FEC815-F7A6-43C5-9C62-F9F8D1A2D4BB}" srcOrd="2" destOrd="0" presId="urn:microsoft.com/office/officeart/2005/8/layout/vList3"/>
    <dgm:cxn modelId="{FCB34BF4-1FFC-4169-AAAF-F8809CBF5AC5}" type="presParOf" srcId="{88FEC815-F7A6-43C5-9C62-F9F8D1A2D4BB}" destId="{1CBC34A9-897E-4C58-8E29-FB29D43A0752}" srcOrd="0" destOrd="0" presId="urn:microsoft.com/office/officeart/2005/8/layout/vList3"/>
    <dgm:cxn modelId="{2EC4AE49-C5ED-426F-93F8-6E15722DC84A}" type="presParOf" srcId="{88FEC815-F7A6-43C5-9C62-F9F8D1A2D4BB}" destId="{B44D567D-F286-429C-B5C0-3EB9C16FAF8C}" srcOrd="1" destOrd="0" presId="urn:microsoft.com/office/officeart/2005/8/layout/vList3"/>
    <dgm:cxn modelId="{AE84BEED-1D9A-497E-83A2-7277E99AAC96}" type="presParOf" srcId="{40353C26-291F-41FF-93B0-587059F55B5B}" destId="{0EA7AF18-FAD4-45FB-B6F8-7455C47A8AEC}" srcOrd="3" destOrd="0" presId="urn:microsoft.com/office/officeart/2005/8/layout/vList3"/>
    <dgm:cxn modelId="{85DFB559-4668-4F8D-9168-C990F255591A}" type="presParOf" srcId="{40353C26-291F-41FF-93B0-587059F55B5B}" destId="{E59282D4-A636-4689-8B2A-0F66E732CFD9}" srcOrd="4" destOrd="0" presId="urn:microsoft.com/office/officeart/2005/8/layout/vList3"/>
    <dgm:cxn modelId="{67C46A4D-5102-4593-BD00-D5250F2F51D2}" type="presParOf" srcId="{E59282D4-A636-4689-8B2A-0F66E732CFD9}" destId="{32012302-F3A1-43D9-B302-2D5FE590E574}" srcOrd="0" destOrd="0" presId="urn:microsoft.com/office/officeart/2005/8/layout/vList3"/>
    <dgm:cxn modelId="{DAE26039-E30C-4B96-AB9C-14147BB68C6D}" type="presParOf" srcId="{E59282D4-A636-4689-8B2A-0F66E732CFD9}" destId="{6DFA5951-40D7-4B9B-A658-8A3A947A8611}" srcOrd="1" destOrd="0" presId="urn:microsoft.com/office/officeart/2005/8/layout/vList3"/>
    <dgm:cxn modelId="{488308F2-6240-4A81-925D-57AB589293F1}" type="presParOf" srcId="{40353C26-291F-41FF-93B0-587059F55B5B}" destId="{88A3F91A-1665-440F-89C6-3BFFA2E05111}" srcOrd="5" destOrd="0" presId="urn:microsoft.com/office/officeart/2005/8/layout/vList3"/>
    <dgm:cxn modelId="{D17D95A6-F610-4432-B25D-757A5D6E2DA2}" type="presParOf" srcId="{40353C26-291F-41FF-93B0-587059F55B5B}" destId="{FD8258A2-3718-416E-A2F6-6459049FDC13}" srcOrd="6" destOrd="0" presId="urn:microsoft.com/office/officeart/2005/8/layout/vList3"/>
    <dgm:cxn modelId="{9113F2FB-A624-4622-9062-CF92B96CCCEA}" type="presParOf" srcId="{FD8258A2-3718-416E-A2F6-6459049FDC13}" destId="{524072AF-DAB2-4F18-B036-3813669B32CF}" srcOrd="0" destOrd="0" presId="urn:microsoft.com/office/officeart/2005/8/layout/vList3"/>
    <dgm:cxn modelId="{DDAAB332-D3C1-4730-BA49-A6D7D7D21318}" type="presParOf" srcId="{FD8258A2-3718-416E-A2F6-6459049FDC13}" destId="{03A8AE33-CE54-42BA-9CA8-2D492712587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1DB012-DA33-482C-B12E-7CB152C2C115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B725E48-C4DC-441B-87CB-168652487319}">
      <dgm:prSet custT="1"/>
      <dgm:spPr/>
      <dgm:t>
        <a:bodyPr/>
        <a:lstStyle/>
        <a:p>
          <a:r>
            <a:rPr lang="en-US" sz="2400" b="1" dirty="0"/>
            <a:t>Target students: Primary students at VAS.</a:t>
          </a:r>
        </a:p>
      </dgm:t>
    </dgm:pt>
    <dgm:pt modelId="{E3217CFA-3BEB-4EF2-9D15-6936C29F9242}" type="parTrans" cxnId="{A31456DA-E867-4908-A501-431BF1441A42}">
      <dgm:prSet/>
      <dgm:spPr/>
      <dgm:t>
        <a:bodyPr/>
        <a:lstStyle/>
        <a:p>
          <a:endParaRPr lang="en-US" sz="2400" b="1"/>
        </a:p>
      </dgm:t>
    </dgm:pt>
    <dgm:pt modelId="{550C9D8C-ED9A-4E28-92F3-7AEAF3C9F52F}" type="sibTrans" cxnId="{A31456DA-E867-4908-A501-431BF1441A42}">
      <dgm:prSet/>
      <dgm:spPr/>
      <dgm:t>
        <a:bodyPr/>
        <a:lstStyle/>
        <a:p>
          <a:endParaRPr lang="en-US" sz="2400" b="1"/>
        </a:p>
      </dgm:t>
    </dgm:pt>
    <dgm:pt modelId="{78EA7405-0AA2-42D6-8CC3-247E128ED952}">
      <dgm:prSet custT="1"/>
      <dgm:spPr/>
      <dgm:t>
        <a:bodyPr/>
        <a:lstStyle/>
        <a:p>
          <a:r>
            <a:rPr lang="en-US" sz="2400" b="1" dirty="0"/>
            <a:t>Motivate and boost students to use more English at school to get English speaking community in VAS Primary students.</a:t>
          </a:r>
        </a:p>
      </dgm:t>
    </dgm:pt>
    <dgm:pt modelId="{99334C85-624D-4DE5-BCA0-53C3869A695B}" type="parTrans" cxnId="{BE0E5207-72AE-48E6-BFF1-9BDBF250D07C}">
      <dgm:prSet/>
      <dgm:spPr/>
      <dgm:t>
        <a:bodyPr/>
        <a:lstStyle/>
        <a:p>
          <a:endParaRPr lang="en-US" sz="2400" b="1"/>
        </a:p>
      </dgm:t>
    </dgm:pt>
    <dgm:pt modelId="{CC442B7E-9D79-4E4D-BCF3-0FFC5B393397}" type="sibTrans" cxnId="{BE0E5207-72AE-48E6-BFF1-9BDBF250D07C}">
      <dgm:prSet/>
      <dgm:spPr/>
      <dgm:t>
        <a:bodyPr/>
        <a:lstStyle/>
        <a:p>
          <a:endParaRPr lang="en-US" sz="2400" b="1"/>
        </a:p>
      </dgm:t>
    </dgm:pt>
    <dgm:pt modelId="{FB9F69DB-C8BC-4E33-AF89-E2A0FAF2724F}">
      <dgm:prSet custT="1"/>
      <dgm:spPr/>
      <dgm:t>
        <a:bodyPr/>
        <a:lstStyle/>
        <a:p>
          <a:r>
            <a:rPr lang="en-US" sz="2400" b="1" dirty="0"/>
            <a:t>Celebrate more activates, competition and awards to encourage students to use English.</a:t>
          </a:r>
        </a:p>
      </dgm:t>
    </dgm:pt>
    <dgm:pt modelId="{006B3BE2-B4AF-437B-916F-C8610715F455}" type="parTrans" cxnId="{33E522F6-13F4-4D3F-97E7-51264ACD04F3}">
      <dgm:prSet/>
      <dgm:spPr/>
      <dgm:t>
        <a:bodyPr/>
        <a:lstStyle/>
        <a:p>
          <a:endParaRPr lang="en-US" sz="2400" b="1"/>
        </a:p>
      </dgm:t>
    </dgm:pt>
    <dgm:pt modelId="{28EBCBD8-E247-4D0E-9F01-784861D5EC9E}" type="sibTrans" cxnId="{33E522F6-13F4-4D3F-97E7-51264ACD04F3}">
      <dgm:prSet/>
      <dgm:spPr/>
      <dgm:t>
        <a:bodyPr/>
        <a:lstStyle/>
        <a:p>
          <a:endParaRPr lang="en-US" sz="2400" b="1"/>
        </a:p>
      </dgm:t>
    </dgm:pt>
    <dgm:pt modelId="{D471F79B-FBD4-468C-B025-8E76A11C131D}">
      <dgm:prSet custT="1"/>
      <dgm:spPr/>
      <dgm:t>
        <a:bodyPr/>
        <a:lstStyle/>
        <a:p>
          <a:r>
            <a:rPr lang="en-US" sz="2400" b="1" dirty="0"/>
            <a:t>Connect all Vasers in our system. </a:t>
          </a:r>
        </a:p>
      </dgm:t>
    </dgm:pt>
    <dgm:pt modelId="{21FAE92E-0BCD-43DA-A99B-9154B40C5240}" type="parTrans" cxnId="{F19B8041-6AB2-46DF-B1AD-B1B151CFFE07}">
      <dgm:prSet/>
      <dgm:spPr/>
      <dgm:t>
        <a:bodyPr/>
        <a:lstStyle/>
        <a:p>
          <a:endParaRPr lang="en-US" sz="2400" b="1"/>
        </a:p>
      </dgm:t>
    </dgm:pt>
    <dgm:pt modelId="{43A110AC-0531-4C90-B98B-41800F4AD2BC}" type="sibTrans" cxnId="{F19B8041-6AB2-46DF-B1AD-B1B151CFFE07}">
      <dgm:prSet/>
      <dgm:spPr/>
      <dgm:t>
        <a:bodyPr/>
        <a:lstStyle/>
        <a:p>
          <a:endParaRPr lang="en-US" sz="2400" b="1"/>
        </a:p>
      </dgm:t>
    </dgm:pt>
    <dgm:pt modelId="{0120CED8-A9DC-42AF-B25E-EAA011C03DBA}">
      <dgm:prSet custT="1"/>
      <dgm:spPr/>
      <dgm:t>
        <a:bodyPr/>
        <a:lstStyle/>
        <a:p>
          <a:r>
            <a:rPr lang="en-US" sz="2400" b="1" dirty="0"/>
            <a:t>English exchange programs to help rural students speak English better. </a:t>
          </a:r>
        </a:p>
      </dgm:t>
    </dgm:pt>
    <dgm:pt modelId="{EF59422B-9B31-49C0-A8B6-7AF29465CBDD}" type="parTrans" cxnId="{D4E2F732-7006-4AD2-B5FF-0CB72F8784EC}">
      <dgm:prSet/>
      <dgm:spPr/>
      <dgm:t>
        <a:bodyPr/>
        <a:lstStyle/>
        <a:p>
          <a:endParaRPr lang="en-US" sz="2400" b="1"/>
        </a:p>
      </dgm:t>
    </dgm:pt>
    <dgm:pt modelId="{EE5D01B8-B9F0-4721-83E7-6CAE3826220C}" type="sibTrans" cxnId="{D4E2F732-7006-4AD2-B5FF-0CB72F8784EC}">
      <dgm:prSet/>
      <dgm:spPr/>
      <dgm:t>
        <a:bodyPr/>
        <a:lstStyle/>
        <a:p>
          <a:endParaRPr lang="en-US" sz="2400" b="1"/>
        </a:p>
      </dgm:t>
    </dgm:pt>
    <dgm:pt modelId="{737DD8FA-37AD-4A5B-B85C-21C76EC1EE86}" type="pres">
      <dgm:prSet presAssocID="{D81DB012-DA33-482C-B12E-7CB152C2C115}" presName="linear" presStyleCnt="0">
        <dgm:presLayoutVars>
          <dgm:animLvl val="lvl"/>
          <dgm:resizeHandles val="exact"/>
        </dgm:presLayoutVars>
      </dgm:prSet>
      <dgm:spPr/>
    </dgm:pt>
    <dgm:pt modelId="{EA5BE0A5-44EC-4FF4-900A-27A5ADF2D6A8}" type="pres">
      <dgm:prSet presAssocID="{6B725E48-C4DC-441B-87CB-16865248731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208BAB1-9B6D-4C67-84F6-8860DAB7B948}" type="pres">
      <dgm:prSet presAssocID="{550C9D8C-ED9A-4E28-92F3-7AEAF3C9F52F}" presName="spacer" presStyleCnt="0"/>
      <dgm:spPr/>
    </dgm:pt>
    <dgm:pt modelId="{67FACFBD-BF3B-498D-A820-B5E1E97ABEAB}" type="pres">
      <dgm:prSet presAssocID="{78EA7405-0AA2-42D6-8CC3-247E128ED95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4C9220E-E712-44A3-9A13-0EFD6B3476D1}" type="pres">
      <dgm:prSet presAssocID="{CC442B7E-9D79-4E4D-BCF3-0FFC5B393397}" presName="spacer" presStyleCnt="0"/>
      <dgm:spPr/>
    </dgm:pt>
    <dgm:pt modelId="{81E494F2-8FBE-4A8F-8845-188D857C1CBE}" type="pres">
      <dgm:prSet presAssocID="{FB9F69DB-C8BC-4E33-AF89-E2A0FAF2724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A3E634E-0143-481F-8764-4CEACB57B231}" type="pres">
      <dgm:prSet presAssocID="{28EBCBD8-E247-4D0E-9F01-784861D5EC9E}" presName="spacer" presStyleCnt="0"/>
      <dgm:spPr/>
    </dgm:pt>
    <dgm:pt modelId="{793DCBB9-75E4-4AA5-AA00-6330C7EDF5D1}" type="pres">
      <dgm:prSet presAssocID="{D471F79B-FBD4-468C-B025-8E76A11C131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F48A0CE-979D-4C3F-81A7-6288845EFC20}" type="pres">
      <dgm:prSet presAssocID="{43A110AC-0531-4C90-B98B-41800F4AD2BC}" presName="spacer" presStyleCnt="0"/>
      <dgm:spPr/>
    </dgm:pt>
    <dgm:pt modelId="{EAA728FF-89D4-4983-BF4D-6F16EFC812DA}" type="pres">
      <dgm:prSet presAssocID="{0120CED8-A9DC-42AF-B25E-EAA011C03DB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D6D7E00-A79B-44F4-9AA1-32F3F3772623}" type="presOf" srcId="{D471F79B-FBD4-468C-B025-8E76A11C131D}" destId="{793DCBB9-75E4-4AA5-AA00-6330C7EDF5D1}" srcOrd="0" destOrd="0" presId="urn:microsoft.com/office/officeart/2005/8/layout/vList2"/>
    <dgm:cxn modelId="{653E0302-6702-4204-89AB-AC548512E705}" type="presOf" srcId="{6B725E48-C4DC-441B-87CB-168652487319}" destId="{EA5BE0A5-44EC-4FF4-900A-27A5ADF2D6A8}" srcOrd="0" destOrd="0" presId="urn:microsoft.com/office/officeart/2005/8/layout/vList2"/>
    <dgm:cxn modelId="{BE0E5207-72AE-48E6-BFF1-9BDBF250D07C}" srcId="{D81DB012-DA33-482C-B12E-7CB152C2C115}" destId="{78EA7405-0AA2-42D6-8CC3-247E128ED952}" srcOrd="1" destOrd="0" parTransId="{99334C85-624D-4DE5-BCA0-53C3869A695B}" sibTransId="{CC442B7E-9D79-4E4D-BCF3-0FFC5B393397}"/>
    <dgm:cxn modelId="{D4E2F732-7006-4AD2-B5FF-0CB72F8784EC}" srcId="{D81DB012-DA33-482C-B12E-7CB152C2C115}" destId="{0120CED8-A9DC-42AF-B25E-EAA011C03DBA}" srcOrd="4" destOrd="0" parTransId="{EF59422B-9B31-49C0-A8B6-7AF29465CBDD}" sibTransId="{EE5D01B8-B9F0-4721-83E7-6CAE3826220C}"/>
    <dgm:cxn modelId="{A9FB7635-F00F-4B98-ACAA-F20BD5045614}" type="presOf" srcId="{0120CED8-A9DC-42AF-B25E-EAA011C03DBA}" destId="{EAA728FF-89D4-4983-BF4D-6F16EFC812DA}" srcOrd="0" destOrd="0" presId="urn:microsoft.com/office/officeart/2005/8/layout/vList2"/>
    <dgm:cxn modelId="{F19B8041-6AB2-46DF-B1AD-B1B151CFFE07}" srcId="{D81DB012-DA33-482C-B12E-7CB152C2C115}" destId="{D471F79B-FBD4-468C-B025-8E76A11C131D}" srcOrd="3" destOrd="0" parTransId="{21FAE92E-0BCD-43DA-A99B-9154B40C5240}" sibTransId="{43A110AC-0531-4C90-B98B-41800F4AD2BC}"/>
    <dgm:cxn modelId="{CEF6D968-4D3C-4990-8A28-BCD3621B8E40}" type="presOf" srcId="{FB9F69DB-C8BC-4E33-AF89-E2A0FAF2724F}" destId="{81E494F2-8FBE-4A8F-8845-188D857C1CBE}" srcOrd="0" destOrd="0" presId="urn:microsoft.com/office/officeart/2005/8/layout/vList2"/>
    <dgm:cxn modelId="{99C8E79B-8267-4E58-B66D-FB063E9496D1}" type="presOf" srcId="{78EA7405-0AA2-42D6-8CC3-247E128ED952}" destId="{67FACFBD-BF3B-498D-A820-B5E1E97ABEAB}" srcOrd="0" destOrd="0" presId="urn:microsoft.com/office/officeart/2005/8/layout/vList2"/>
    <dgm:cxn modelId="{F35840C3-6485-4446-8D04-CEA15D05F078}" type="presOf" srcId="{D81DB012-DA33-482C-B12E-7CB152C2C115}" destId="{737DD8FA-37AD-4A5B-B85C-21C76EC1EE86}" srcOrd="0" destOrd="0" presId="urn:microsoft.com/office/officeart/2005/8/layout/vList2"/>
    <dgm:cxn modelId="{A31456DA-E867-4908-A501-431BF1441A42}" srcId="{D81DB012-DA33-482C-B12E-7CB152C2C115}" destId="{6B725E48-C4DC-441B-87CB-168652487319}" srcOrd="0" destOrd="0" parTransId="{E3217CFA-3BEB-4EF2-9D15-6936C29F9242}" sibTransId="{550C9D8C-ED9A-4E28-92F3-7AEAF3C9F52F}"/>
    <dgm:cxn modelId="{33E522F6-13F4-4D3F-97E7-51264ACD04F3}" srcId="{D81DB012-DA33-482C-B12E-7CB152C2C115}" destId="{FB9F69DB-C8BC-4E33-AF89-E2A0FAF2724F}" srcOrd="2" destOrd="0" parTransId="{006B3BE2-B4AF-437B-916F-C8610715F455}" sibTransId="{28EBCBD8-E247-4D0E-9F01-784861D5EC9E}"/>
    <dgm:cxn modelId="{CD4A45FC-9B67-4468-9275-5C50E6851AF9}" type="presParOf" srcId="{737DD8FA-37AD-4A5B-B85C-21C76EC1EE86}" destId="{EA5BE0A5-44EC-4FF4-900A-27A5ADF2D6A8}" srcOrd="0" destOrd="0" presId="urn:microsoft.com/office/officeart/2005/8/layout/vList2"/>
    <dgm:cxn modelId="{7B468365-6A83-4D61-A817-49CD270D16E4}" type="presParOf" srcId="{737DD8FA-37AD-4A5B-B85C-21C76EC1EE86}" destId="{C208BAB1-9B6D-4C67-84F6-8860DAB7B948}" srcOrd="1" destOrd="0" presId="urn:microsoft.com/office/officeart/2005/8/layout/vList2"/>
    <dgm:cxn modelId="{2FA8383A-5121-42BD-B4EC-0F0E8708E876}" type="presParOf" srcId="{737DD8FA-37AD-4A5B-B85C-21C76EC1EE86}" destId="{67FACFBD-BF3B-498D-A820-B5E1E97ABEAB}" srcOrd="2" destOrd="0" presId="urn:microsoft.com/office/officeart/2005/8/layout/vList2"/>
    <dgm:cxn modelId="{EC6BB9DC-F211-44BF-8002-4AF1AE5C14A3}" type="presParOf" srcId="{737DD8FA-37AD-4A5B-B85C-21C76EC1EE86}" destId="{84C9220E-E712-44A3-9A13-0EFD6B3476D1}" srcOrd="3" destOrd="0" presId="urn:microsoft.com/office/officeart/2005/8/layout/vList2"/>
    <dgm:cxn modelId="{AA306BCA-C865-4F81-8B48-AD8D53F4E61B}" type="presParOf" srcId="{737DD8FA-37AD-4A5B-B85C-21C76EC1EE86}" destId="{81E494F2-8FBE-4A8F-8845-188D857C1CBE}" srcOrd="4" destOrd="0" presId="urn:microsoft.com/office/officeart/2005/8/layout/vList2"/>
    <dgm:cxn modelId="{5E59417D-B175-4D21-870F-77A7AE87D465}" type="presParOf" srcId="{737DD8FA-37AD-4A5B-B85C-21C76EC1EE86}" destId="{AA3E634E-0143-481F-8764-4CEACB57B231}" srcOrd="5" destOrd="0" presId="urn:microsoft.com/office/officeart/2005/8/layout/vList2"/>
    <dgm:cxn modelId="{EA728AC5-7853-4561-9783-D1C0D50462F0}" type="presParOf" srcId="{737DD8FA-37AD-4A5B-B85C-21C76EC1EE86}" destId="{793DCBB9-75E4-4AA5-AA00-6330C7EDF5D1}" srcOrd="6" destOrd="0" presId="urn:microsoft.com/office/officeart/2005/8/layout/vList2"/>
    <dgm:cxn modelId="{8DBA4BE8-E3F8-4880-9B34-7568B6E0B4A3}" type="presParOf" srcId="{737DD8FA-37AD-4A5B-B85C-21C76EC1EE86}" destId="{5F48A0CE-979D-4C3F-81A7-6288845EFC20}" srcOrd="7" destOrd="0" presId="urn:microsoft.com/office/officeart/2005/8/layout/vList2"/>
    <dgm:cxn modelId="{89FBDE63-995E-42BB-A353-B5793F392756}" type="presParOf" srcId="{737DD8FA-37AD-4A5B-B85C-21C76EC1EE86}" destId="{EAA728FF-89D4-4983-BF4D-6F16EFC812D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697642-312B-4646-988A-F9EF9D49D416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9A6C02-B88D-417F-B22C-99135E48973C}">
      <dgm:prSet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r>
            <a:rPr lang="en-US" dirty="0">
              <a:solidFill>
                <a:srgbClr val="00B0F0"/>
              </a:solidFill>
            </a:rPr>
            <a:t>Contact and organize English exchange program to help, guide and motivate other students surrounding Hochiminh city how to improve their English</a:t>
          </a:r>
        </a:p>
      </dgm:t>
    </dgm:pt>
    <dgm:pt modelId="{70EDAAA4-9294-42DF-9EE6-B196C674316D}" type="parTrans" cxnId="{BFA38EA8-3714-402B-AAC7-07B575C38E8C}">
      <dgm:prSet/>
      <dgm:spPr/>
      <dgm:t>
        <a:bodyPr/>
        <a:lstStyle/>
        <a:p>
          <a:endParaRPr lang="en-US"/>
        </a:p>
      </dgm:t>
    </dgm:pt>
    <dgm:pt modelId="{35CA54DD-7B24-4222-9AA2-44A3CE4A12B1}" type="sibTrans" cxnId="{BFA38EA8-3714-402B-AAC7-07B575C38E8C}">
      <dgm:prSet/>
      <dgm:spPr/>
      <dgm:t>
        <a:bodyPr/>
        <a:lstStyle/>
        <a:p>
          <a:endParaRPr lang="en-US"/>
        </a:p>
      </dgm:t>
    </dgm:pt>
    <dgm:pt modelId="{A1845617-9956-4D10-9EA7-E210FF19A9A7}">
      <dgm:prSet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en-US" sz="2400" dirty="0">
              <a:solidFill>
                <a:srgbClr val="FF0000"/>
              </a:solidFill>
            </a:rPr>
            <a:t>Present English books and stories</a:t>
          </a:r>
        </a:p>
      </dgm:t>
    </dgm:pt>
    <dgm:pt modelId="{CD3482CF-A26E-46EC-AE4A-6CCEC83FC31A}" type="parTrans" cxnId="{88E09DF2-838E-4649-A984-EE5ECAFB2824}">
      <dgm:prSet/>
      <dgm:spPr/>
      <dgm:t>
        <a:bodyPr/>
        <a:lstStyle/>
        <a:p>
          <a:endParaRPr lang="en-US"/>
        </a:p>
      </dgm:t>
    </dgm:pt>
    <dgm:pt modelId="{52852305-F741-40B4-B34C-8E16BF402FB2}" type="sibTrans" cxnId="{88E09DF2-838E-4649-A984-EE5ECAFB2824}">
      <dgm:prSet/>
      <dgm:spPr/>
      <dgm:t>
        <a:bodyPr/>
        <a:lstStyle/>
        <a:p>
          <a:endParaRPr lang="en-US"/>
        </a:p>
      </dgm:t>
    </dgm:pt>
    <dgm:pt modelId="{3BF0E3D0-1560-494F-8D54-CAEB6FFEDA86}">
      <dgm:prSet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en-US" sz="2000" b="1" dirty="0">
              <a:solidFill>
                <a:srgbClr val="FFFF00"/>
              </a:solidFill>
            </a:rPr>
            <a:t>Introduce VAS English community to outside.</a:t>
          </a:r>
        </a:p>
      </dgm:t>
    </dgm:pt>
    <dgm:pt modelId="{DB263420-C23B-4D7C-80D5-72D7CFF3D5C5}" type="parTrans" cxnId="{F25A62A8-7822-4A11-AF6C-8556007DF686}">
      <dgm:prSet/>
      <dgm:spPr/>
      <dgm:t>
        <a:bodyPr/>
        <a:lstStyle/>
        <a:p>
          <a:endParaRPr lang="en-US"/>
        </a:p>
      </dgm:t>
    </dgm:pt>
    <dgm:pt modelId="{434B3F2B-3FD6-4488-AA53-7B540235A65E}" type="sibTrans" cxnId="{F25A62A8-7822-4A11-AF6C-8556007DF686}">
      <dgm:prSet/>
      <dgm:spPr/>
      <dgm:t>
        <a:bodyPr/>
        <a:lstStyle/>
        <a:p>
          <a:endParaRPr lang="en-US"/>
        </a:p>
      </dgm:t>
    </dgm:pt>
    <dgm:pt modelId="{080BD565-0518-4B6C-820D-29F73DE8FA89}" type="pres">
      <dgm:prSet presAssocID="{ED697642-312B-4646-988A-F9EF9D49D416}" presName="compositeShape" presStyleCnt="0">
        <dgm:presLayoutVars>
          <dgm:dir/>
          <dgm:resizeHandles/>
        </dgm:presLayoutVars>
      </dgm:prSet>
      <dgm:spPr/>
    </dgm:pt>
    <dgm:pt modelId="{B5F593DC-27C2-4EC9-AE16-1456DEC0048E}" type="pres">
      <dgm:prSet presAssocID="{ED697642-312B-4646-988A-F9EF9D49D416}" presName="pyramid" presStyleLbl="node1" presStyleIdx="0" presStyleCnt="1"/>
      <dgm:spPr/>
    </dgm:pt>
    <dgm:pt modelId="{3B446816-EB95-404A-92C5-0E3A96E2557B}" type="pres">
      <dgm:prSet presAssocID="{ED697642-312B-4646-988A-F9EF9D49D416}" presName="theList" presStyleCnt="0"/>
      <dgm:spPr/>
    </dgm:pt>
    <dgm:pt modelId="{4999885E-96A7-4310-B390-3EB17A547F36}" type="pres">
      <dgm:prSet presAssocID="{089A6C02-B88D-417F-B22C-99135E48973C}" presName="aNode" presStyleLbl="fgAcc1" presStyleIdx="0" presStyleCnt="3" custScaleX="171817" custLinFactNeighborX="-24885" custLinFactNeighborY="1623">
        <dgm:presLayoutVars>
          <dgm:bulletEnabled val="1"/>
        </dgm:presLayoutVars>
      </dgm:prSet>
      <dgm:spPr/>
    </dgm:pt>
    <dgm:pt modelId="{CC7CD90A-4770-4CD7-BCAF-CBC739E49535}" type="pres">
      <dgm:prSet presAssocID="{089A6C02-B88D-417F-B22C-99135E48973C}" presName="aSpace" presStyleCnt="0"/>
      <dgm:spPr/>
    </dgm:pt>
    <dgm:pt modelId="{804DE3D9-62F5-4CF0-ABF3-41D4A43447F5}" type="pres">
      <dgm:prSet presAssocID="{A1845617-9956-4D10-9EA7-E210FF19A9A7}" presName="aNode" presStyleLbl="fgAcc1" presStyleIdx="1" presStyleCnt="3" custScaleX="173155" custLinFactNeighborX="-24885" custLinFactNeighborY="12000">
        <dgm:presLayoutVars>
          <dgm:bulletEnabled val="1"/>
        </dgm:presLayoutVars>
      </dgm:prSet>
      <dgm:spPr/>
    </dgm:pt>
    <dgm:pt modelId="{DE275DEA-2D06-4A05-B0D6-8B65FCE69BC2}" type="pres">
      <dgm:prSet presAssocID="{A1845617-9956-4D10-9EA7-E210FF19A9A7}" presName="aSpace" presStyleCnt="0"/>
      <dgm:spPr/>
    </dgm:pt>
    <dgm:pt modelId="{B618FEC9-83AD-4F25-8A47-906032A7DE63}" type="pres">
      <dgm:prSet presAssocID="{3BF0E3D0-1560-494F-8D54-CAEB6FFEDA86}" presName="aNode" presStyleLbl="fgAcc1" presStyleIdx="2" presStyleCnt="3" custScaleX="175027" custLinFactNeighborX="-21553" custLinFactNeighborY="22377">
        <dgm:presLayoutVars>
          <dgm:bulletEnabled val="1"/>
        </dgm:presLayoutVars>
      </dgm:prSet>
      <dgm:spPr/>
    </dgm:pt>
    <dgm:pt modelId="{A44FA74B-5375-4822-86D0-3E26DD18CA83}" type="pres">
      <dgm:prSet presAssocID="{3BF0E3D0-1560-494F-8D54-CAEB6FFEDA86}" presName="aSpace" presStyleCnt="0"/>
      <dgm:spPr/>
    </dgm:pt>
  </dgm:ptLst>
  <dgm:cxnLst>
    <dgm:cxn modelId="{8D1F0325-CF7F-4F15-9D37-79C5D3C88DC1}" type="presOf" srcId="{A1845617-9956-4D10-9EA7-E210FF19A9A7}" destId="{804DE3D9-62F5-4CF0-ABF3-41D4A43447F5}" srcOrd="0" destOrd="0" presId="urn:microsoft.com/office/officeart/2005/8/layout/pyramid2"/>
    <dgm:cxn modelId="{9DD16A26-CD2F-4FAA-9578-ED111D2AA247}" type="presOf" srcId="{089A6C02-B88D-417F-B22C-99135E48973C}" destId="{4999885E-96A7-4310-B390-3EB17A547F36}" srcOrd="0" destOrd="0" presId="urn:microsoft.com/office/officeart/2005/8/layout/pyramid2"/>
    <dgm:cxn modelId="{6DE4E151-5C63-44A4-AFA0-3D705FB93BEF}" type="presOf" srcId="{ED697642-312B-4646-988A-F9EF9D49D416}" destId="{080BD565-0518-4B6C-820D-29F73DE8FA89}" srcOrd="0" destOrd="0" presId="urn:microsoft.com/office/officeart/2005/8/layout/pyramid2"/>
    <dgm:cxn modelId="{F25A62A8-7822-4A11-AF6C-8556007DF686}" srcId="{ED697642-312B-4646-988A-F9EF9D49D416}" destId="{3BF0E3D0-1560-494F-8D54-CAEB6FFEDA86}" srcOrd="2" destOrd="0" parTransId="{DB263420-C23B-4D7C-80D5-72D7CFF3D5C5}" sibTransId="{434B3F2B-3FD6-4488-AA53-7B540235A65E}"/>
    <dgm:cxn modelId="{BFA38EA8-3714-402B-AAC7-07B575C38E8C}" srcId="{ED697642-312B-4646-988A-F9EF9D49D416}" destId="{089A6C02-B88D-417F-B22C-99135E48973C}" srcOrd="0" destOrd="0" parTransId="{70EDAAA4-9294-42DF-9EE6-B196C674316D}" sibTransId="{35CA54DD-7B24-4222-9AA2-44A3CE4A12B1}"/>
    <dgm:cxn modelId="{A7C95CCA-910B-43EC-A3E5-161BA7D4BB59}" type="presOf" srcId="{3BF0E3D0-1560-494F-8D54-CAEB6FFEDA86}" destId="{B618FEC9-83AD-4F25-8A47-906032A7DE63}" srcOrd="0" destOrd="0" presId="urn:microsoft.com/office/officeart/2005/8/layout/pyramid2"/>
    <dgm:cxn modelId="{88E09DF2-838E-4649-A984-EE5ECAFB2824}" srcId="{ED697642-312B-4646-988A-F9EF9D49D416}" destId="{A1845617-9956-4D10-9EA7-E210FF19A9A7}" srcOrd="1" destOrd="0" parTransId="{CD3482CF-A26E-46EC-AE4A-6CCEC83FC31A}" sibTransId="{52852305-F741-40B4-B34C-8E16BF402FB2}"/>
    <dgm:cxn modelId="{8F87FF8E-2D1C-4D20-85D4-DDC99F177632}" type="presParOf" srcId="{080BD565-0518-4B6C-820D-29F73DE8FA89}" destId="{B5F593DC-27C2-4EC9-AE16-1456DEC0048E}" srcOrd="0" destOrd="0" presId="urn:microsoft.com/office/officeart/2005/8/layout/pyramid2"/>
    <dgm:cxn modelId="{9AA53AAF-37C2-4516-96D1-487A71E0E48A}" type="presParOf" srcId="{080BD565-0518-4B6C-820D-29F73DE8FA89}" destId="{3B446816-EB95-404A-92C5-0E3A96E2557B}" srcOrd="1" destOrd="0" presId="urn:microsoft.com/office/officeart/2005/8/layout/pyramid2"/>
    <dgm:cxn modelId="{A33AE62F-A366-4F1A-B147-F4D0F837C313}" type="presParOf" srcId="{3B446816-EB95-404A-92C5-0E3A96E2557B}" destId="{4999885E-96A7-4310-B390-3EB17A547F36}" srcOrd="0" destOrd="0" presId="urn:microsoft.com/office/officeart/2005/8/layout/pyramid2"/>
    <dgm:cxn modelId="{271C7C4A-D6FD-4CDD-800A-CAF70BDE66A9}" type="presParOf" srcId="{3B446816-EB95-404A-92C5-0E3A96E2557B}" destId="{CC7CD90A-4770-4CD7-BCAF-CBC739E49535}" srcOrd="1" destOrd="0" presId="urn:microsoft.com/office/officeart/2005/8/layout/pyramid2"/>
    <dgm:cxn modelId="{A0A77E35-1BB6-4708-92C5-4DF6CB399AF4}" type="presParOf" srcId="{3B446816-EB95-404A-92C5-0E3A96E2557B}" destId="{804DE3D9-62F5-4CF0-ABF3-41D4A43447F5}" srcOrd="2" destOrd="0" presId="urn:microsoft.com/office/officeart/2005/8/layout/pyramid2"/>
    <dgm:cxn modelId="{C78156C0-AED0-44B6-9BC4-18572B77AE17}" type="presParOf" srcId="{3B446816-EB95-404A-92C5-0E3A96E2557B}" destId="{DE275DEA-2D06-4A05-B0D6-8B65FCE69BC2}" srcOrd="3" destOrd="0" presId="urn:microsoft.com/office/officeart/2005/8/layout/pyramid2"/>
    <dgm:cxn modelId="{5AF9B9DE-9B25-465A-9674-ED3B6B24C223}" type="presParOf" srcId="{3B446816-EB95-404A-92C5-0E3A96E2557B}" destId="{B618FEC9-83AD-4F25-8A47-906032A7DE63}" srcOrd="4" destOrd="0" presId="urn:microsoft.com/office/officeart/2005/8/layout/pyramid2"/>
    <dgm:cxn modelId="{042C8E91-4D6C-40B7-8D4B-7D4E854A6034}" type="presParOf" srcId="{3B446816-EB95-404A-92C5-0E3A96E2557B}" destId="{A44FA74B-5375-4822-86D0-3E26DD18CA83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694B3-5013-4DCE-8736-93E354DE2F72}">
      <dsp:nvSpPr>
        <dsp:cNvPr id="0" name=""/>
        <dsp:cNvSpPr/>
      </dsp:nvSpPr>
      <dsp:spPr>
        <a:xfrm rot="10800000">
          <a:off x="1219178" y="0"/>
          <a:ext cx="6710407" cy="82813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183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Target students: VAS Primary students – newcomers and new students</a:t>
          </a:r>
        </a:p>
      </dsp:txBody>
      <dsp:txXfrm rot="10800000">
        <a:off x="1426211" y="0"/>
        <a:ext cx="6503374" cy="828131"/>
      </dsp:txXfrm>
    </dsp:sp>
    <dsp:sp modelId="{9B17AFE1-6859-4B76-9EC8-72AC4D93DB31}">
      <dsp:nvSpPr>
        <dsp:cNvPr id="0" name=""/>
        <dsp:cNvSpPr/>
      </dsp:nvSpPr>
      <dsp:spPr>
        <a:xfrm>
          <a:off x="896961" y="0"/>
          <a:ext cx="828131" cy="82813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D567D-F286-429C-B5C0-3EB9C16FAF8C}">
      <dsp:nvSpPr>
        <dsp:cNvPr id="0" name=""/>
        <dsp:cNvSpPr/>
      </dsp:nvSpPr>
      <dsp:spPr>
        <a:xfrm rot="10800000">
          <a:off x="1219178" y="1092498"/>
          <a:ext cx="6705613" cy="1152063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183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School is best environment to practice English.</a:t>
          </a:r>
        </a:p>
      </dsp:txBody>
      <dsp:txXfrm rot="10800000">
        <a:off x="1507194" y="1092498"/>
        <a:ext cx="6417597" cy="1152063"/>
      </dsp:txXfrm>
    </dsp:sp>
    <dsp:sp modelId="{1CBC34A9-897E-4C58-8E29-FB29D43A0752}">
      <dsp:nvSpPr>
        <dsp:cNvPr id="0" name=""/>
        <dsp:cNvSpPr/>
      </dsp:nvSpPr>
      <dsp:spPr>
        <a:xfrm>
          <a:off x="896961" y="1254464"/>
          <a:ext cx="828131" cy="82813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FA5951-40D7-4B9B-A658-8A3A947A8611}">
      <dsp:nvSpPr>
        <dsp:cNvPr id="0" name=""/>
        <dsp:cNvSpPr/>
      </dsp:nvSpPr>
      <dsp:spPr>
        <a:xfrm rot="10800000">
          <a:off x="1277120" y="2440719"/>
          <a:ext cx="6700764" cy="1203010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183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Inspire, motivate and boost Primary students to speak in English outside class. Practice makes fluency!</a:t>
          </a:r>
        </a:p>
      </dsp:txBody>
      <dsp:txXfrm rot="10800000">
        <a:off x="1577872" y="2440719"/>
        <a:ext cx="6400012" cy="1203010"/>
      </dsp:txXfrm>
    </dsp:sp>
    <dsp:sp modelId="{32012302-F3A1-43D9-B302-2D5FE590E574}">
      <dsp:nvSpPr>
        <dsp:cNvPr id="0" name=""/>
        <dsp:cNvSpPr/>
      </dsp:nvSpPr>
      <dsp:spPr>
        <a:xfrm>
          <a:off x="989919" y="2662849"/>
          <a:ext cx="828131" cy="828131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A8AE33-CE54-42BA-9CA8-2D4927125872}">
      <dsp:nvSpPr>
        <dsp:cNvPr id="0" name=""/>
        <dsp:cNvSpPr/>
      </dsp:nvSpPr>
      <dsp:spPr>
        <a:xfrm rot="10800000">
          <a:off x="1295402" y="3908175"/>
          <a:ext cx="6710463" cy="82813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183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Better VAS English community to bring VAS name and fame to all</a:t>
          </a:r>
        </a:p>
      </dsp:txBody>
      <dsp:txXfrm rot="10800000">
        <a:off x="1502435" y="3908175"/>
        <a:ext cx="6503430" cy="828131"/>
      </dsp:txXfrm>
    </dsp:sp>
    <dsp:sp modelId="{524072AF-DAB2-4F18-B036-3813669B32CF}">
      <dsp:nvSpPr>
        <dsp:cNvPr id="0" name=""/>
        <dsp:cNvSpPr/>
      </dsp:nvSpPr>
      <dsp:spPr>
        <a:xfrm>
          <a:off x="989919" y="3925623"/>
          <a:ext cx="828131" cy="828131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BE0A5-44EC-4FF4-900A-27A5ADF2D6A8}">
      <dsp:nvSpPr>
        <dsp:cNvPr id="0" name=""/>
        <dsp:cNvSpPr/>
      </dsp:nvSpPr>
      <dsp:spPr>
        <a:xfrm>
          <a:off x="0" y="907"/>
          <a:ext cx="8229600" cy="8939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Target students: Primary students at VAS.</a:t>
          </a:r>
        </a:p>
      </dsp:txBody>
      <dsp:txXfrm>
        <a:off x="43641" y="44548"/>
        <a:ext cx="8142318" cy="806713"/>
      </dsp:txXfrm>
    </dsp:sp>
    <dsp:sp modelId="{67FACFBD-BF3B-498D-A820-B5E1E97ABEAB}">
      <dsp:nvSpPr>
        <dsp:cNvPr id="0" name=""/>
        <dsp:cNvSpPr/>
      </dsp:nvSpPr>
      <dsp:spPr>
        <a:xfrm>
          <a:off x="0" y="908445"/>
          <a:ext cx="8229600" cy="8939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Motivate and boost students to use more English at school to get English speaking community in VAS Primary students.</a:t>
          </a:r>
        </a:p>
      </dsp:txBody>
      <dsp:txXfrm>
        <a:off x="43641" y="952086"/>
        <a:ext cx="8142318" cy="806713"/>
      </dsp:txXfrm>
    </dsp:sp>
    <dsp:sp modelId="{81E494F2-8FBE-4A8F-8845-188D857C1CBE}">
      <dsp:nvSpPr>
        <dsp:cNvPr id="0" name=""/>
        <dsp:cNvSpPr/>
      </dsp:nvSpPr>
      <dsp:spPr>
        <a:xfrm>
          <a:off x="0" y="1815983"/>
          <a:ext cx="8229600" cy="8939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Celebrate more activates, competition and awards to encourage students to use English.</a:t>
          </a:r>
        </a:p>
      </dsp:txBody>
      <dsp:txXfrm>
        <a:off x="43641" y="1859624"/>
        <a:ext cx="8142318" cy="806713"/>
      </dsp:txXfrm>
    </dsp:sp>
    <dsp:sp modelId="{793DCBB9-75E4-4AA5-AA00-6330C7EDF5D1}">
      <dsp:nvSpPr>
        <dsp:cNvPr id="0" name=""/>
        <dsp:cNvSpPr/>
      </dsp:nvSpPr>
      <dsp:spPr>
        <a:xfrm>
          <a:off x="0" y="2723521"/>
          <a:ext cx="8229600" cy="8939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Connect all Vasers in our system. </a:t>
          </a:r>
        </a:p>
      </dsp:txBody>
      <dsp:txXfrm>
        <a:off x="43641" y="2767162"/>
        <a:ext cx="8142318" cy="806713"/>
      </dsp:txXfrm>
    </dsp:sp>
    <dsp:sp modelId="{EAA728FF-89D4-4983-BF4D-6F16EFC812DA}">
      <dsp:nvSpPr>
        <dsp:cNvPr id="0" name=""/>
        <dsp:cNvSpPr/>
      </dsp:nvSpPr>
      <dsp:spPr>
        <a:xfrm>
          <a:off x="0" y="3631059"/>
          <a:ext cx="8229600" cy="89399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English exchange programs to help rural students speak English better. </a:t>
          </a:r>
        </a:p>
      </dsp:txBody>
      <dsp:txXfrm>
        <a:off x="43641" y="3674700"/>
        <a:ext cx="8142318" cy="8067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593DC-27C2-4EC9-AE16-1456DEC0048E}">
      <dsp:nvSpPr>
        <dsp:cNvPr id="0" name=""/>
        <dsp:cNvSpPr/>
      </dsp:nvSpPr>
      <dsp:spPr>
        <a:xfrm>
          <a:off x="846270" y="0"/>
          <a:ext cx="4525963" cy="452596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99885E-96A7-4310-B390-3EB17A547F36}">
      <dsp:nvSpPr>
        <dsp:cNvPr id="0" name=""/>
        <dsp:cNvSpPr/>
      </dsp:nvSpPr>
      <dsp:spPr>
        <a:xfrm>
          <a:off x="1320783" y="457200"/>
          <a:ext cx="5054643" cy="1071380"/>
        </a:xfrm>
        <a:prstGeom prst="roundRect">
          <a:avLst/>
        </a:prstGeom>
        <a:solidFill>
          <a:schemeClr val="accent2">
            <a:lumMod val="75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B0F0"/>
              </a:solidFill>
            </a:rPr>
            <a:t>Contact and organize English exchange program to help, guide and motivate other students surrounding Hochiminh city how to improve their English</a:t>
          </a:r>
        </a:p>
      </dsp:txBody>
      <dsp:txXfrm>
        <a:off x="1373083" y="509500"/>
        <a:ext cx="4950043" cy="966780"/>
      </dsp:txXfrm>
    </dsp:sp>
    <dsp:sp modelId="{804DE3D9-62F5-4CF0-ABF3-41D4A43447F5}">
      <dsp:nvSpPr>
        <dsp:cNvPr id="0" name=""/>
        <dsp:cNvSpPr/>
      </dsp:nvSpPr>
      <dsp:spPr>
        <a:xfrm>
          <a:off x="1301101" y="1676400"/>
          <a:ext cx="5094005" cy="1071380"/>
        </a:xfrm>
        <a:prstGeom prst="roundRect">
          <a:avLst/>
        </a:prstGeom>
        <a:solidFill>
          <a:srgbClr val="00B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0000"/>
              </a:solidFill>
            </a:rPr>
            <a:t>Present English books and stories</a:t>
          </a:r>
        </a:p>
      </dsp:txBody>
      <dsp:txXfrm>
        <a:off x="1353401" y="1728700"/>
        <a:ext cx="4989405" cy="966780"/>
      </dsp:txXfrm>
    </dsp:sp>
    <dsp:sp modelId="{B618FEC9-83AD-4F25-8A47-906032A7DE63}">
      <dsp:nvSpPr>
        <dsp:cNvPr id="0" name=""/>
        <dsp:cNvSpPr/>
      </dsp:nvSpPr>
      <dsp:spPr>
        <a:xfrm>
          <a:off x="1371589" y="2895600"/>
          <a:ext cx="5149077" cy="1071380"/>
        </a:xfrm>
        <a:prstGeom prst="roundRect">
          <a:avLst/>
        </a:prstGeom>
        <a:solidFill>
          <a:schemeClr val="accent6">
            <a:lumMod val="75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Introduce VAS English community to outside.</a:t>
          </a:r>
        </a:p>
      </dsp:txBody>
      <dsp:txXfrm>
        <a:off x="1423889" y="2947900"/>
        <a:ext cx="5044477" cy="966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01883-62E6-44CC-B16C-D32EB054E387}" type="datetimeFigureOut">
              <a:rPr lang="en-US" smtClean="0"/>
              <a:t>20/10/2020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3323A-2EB1-430F-BA8F-2C2AAF5258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621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3323A-2EB1-430F-BA8F-2C2AAF52582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397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B10B7-341E-4445-B926-B76C54B7D558}" type="datetimeFigureOut">
              <a:rPr lang="en-US" smtClean="0"/>
              <a:t>20/10/2020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1BFB-1F92-44B6-A603-47EB541DBB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278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B10B7-341E-4445-B926-B76C54B7D558}" type="datetimeFigureOut">
              <a:rPr lang="en-US" smtClean="0"/>
              <a:t>20/10/2020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1BFB-1F92-44B6-A603-47EB541DBB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8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B10B7-341E-4445-B926-B76C54B7D558}" type="datetimeFigureOut">
              <a:rPr lang="en-US" smtClean="0"/>
              <a:t>20/10/2020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1BFB-1F92-44B6-A603-47EB541DBB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09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B10B7-341E-4445-B926-B76C54B7D558}" type="datetimeFigureOut">
              <a:rPr lang="en-US" smtClean="0"/>
              <a:t>20/10/2020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1BFB-1F92-44B6-A603-47EB541DBB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97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B10B7-341E-4445-B926-B76C54B7D558}" type="datetimeFigureOut">
              <a:rPr lang="en-US" smtClean="0"/>
              <a:t>20/10/2020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1BFB-1F92-44B6-A603-47EB541DBB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807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B10B7-341E-4445-B926-B76C54B7D558}" type="datetimeFigureOut">
              <a:rPr lang="en-US" smtClean="0"/>
              <a:t>20/10/2020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1BFB-1F92-44B6-A603-47EB541DBB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292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B10B7-341E-4445-B926-B76C54B7D558}" type="datetimeFigureOut">
              <a:rPr lang="en-US" smtClean="0"/>
              <a:t>20/10/2020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1BFB-1F92-44B6-A603-47EB541DBB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43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B10B7-341E-4445-B926-B76C54B7D558}" type="datetimeFigureOut">
              <a:rPr lang="en-US" smtClean="0"/>
              <a:t>20/10/2020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1BFB-1F92-44B6-A603-47EB541DBB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62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B10B7-341E-4445-B926-B76C54B7D558}" type="datetimeFigureOut">
              <a:rPr lang="en-US" smtClean="0"/>
              <a:t>20/10/2020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1BFB-1F92-44B6-A603-47EB541DBB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53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B10B7-341E-4445-B926-B76C54B7D558}" type="datetimeFigureOut">
              <a:rPr lang="en-US" smtClean="0"/>
              <a:t>20/10/2020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1BFB-1F92-44B6-A603-47EB541DBB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5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B10B7-341E-4445-B926-B76C54B7D558}" type="datetimeFigureOut">
              <a:rPr lang="en-US" smtClean="0"/>
              <a:t>20/10/2020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1BFB-1F92-44B6-A603-47EB541DBB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990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B10B7-341E-4445-B926-B76C54B7D558}" type="datetimeFigureOut">
              <a:rPr lang="en-US" smtClean="0"/>
              <a:t>20/10/2020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11BFB-1F92-44B6-A603-47EB541DBB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31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00" b="86667" l="15556" r="84444">
                        <a14:foregroundMark x1="19111" y1="30222" x2="19111" y2="30222"/>
                        <a14:foregroundMark x1="15556" y1="60000" x2="15556" y2="60000"/>
                        <a14:foregroundMark x1="43111" y1="85333" x2="43111" y2="85333"/>
                        <a14:foregroundMark x1="48444" y1="86667" x2="48444" y2="86667"/>
                        <a14:foregroundMark x1="80889" y1="72000" x2="80889" y2="72000"/>
                        <a14:foregroundMark x1="83111" y1="42667" x2="83111" y2="42667"/>
                        <a14:foregroundMark x1="84000" y1="33778" x2="84000" y2="33778"/>
                        <a14:foregroundMark x1="52444" y1="12444" x2="52444" y2="12444"/>
                        <a14:foregroundMark x1="54667" y1="66222" x2="54667" y2="66222"/>
                        <a14:foregroundMark x1="84444" y1="40444" x2="84444" y2="40444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95" t="5511" r="12743" b="9988"/>
          <a:stretch/>
        </p:blipFill>
        <p:spPr bwMode="auto">
          <a:xfrm>
            <a:off x="1066800" y="1014412"/>
            <a:ext cx="7543800" cy="454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2905"/>
            <a:ext cx="5562599" cy="72866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VAS Community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600200"/>
            <a:ext cx="6172200" cy="2819400"/>
          </a:xfrm>
          <a:noFill/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US" sz="4400" b="1" i="1" u="sng" dirty="0">
                <a:solidFill>
                  <a:srgbClr val="C00000"/>
                </a:solidFill>
              </a:rPr>
              <a:t>Project: </a:t>
            </a:r>
          </a:p>
          <a:p>
            <a:endParaRPr lang="en-US" sz="1800" i="1" u="sng" dirty="0">
              <a:solidFill>
                <a:srgbClr val="C00000"/>
              </a:solidFill>
            </a:endParaRPr>
          </a:p>
          <a:p>
            <a:r>
              <a:rPr lang="en-US" sz="63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Better English community at </a:t>
            </a:r>
          </a:p>
          <a:p>
            <a:r>
              <a:rPr lang="en-US" sz="63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VAS Primary students</a:t>
            </a:r>
          </a:p>
          <a:p>
            <a:pPr algn="r"/>
            <a:endParaRPr lang="en-US" sz="3100" i="1" dirty="0">
              <a:solidFill>
                <a:srgbClr val="C00000"/>
              </a:solidFill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668F403-A94E-4E2A-8B28-28611D5F2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14325"/>
            <a:ext cx="2362199" cy="8124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B9E1D8-45B1-4DBE-AA46-06A8542721B6}"/>
              </a:ext>
            </a:extLst>
          </p:cNvPr>
          <p:cNvSpPr txBox="1"/>
          <p:nvPr/>
        </p:nvSpPr>
        <p:spPr>
          <a:xfrm>
            <a:off x="3467100" y="5791200"/>
            <a:ext cx="54102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Instroductor:…………………………………………………………………</a:t>
            </a:r>
          </a:p>
          <a:p>
            <a:r>
              <a:rPr lang="en-US" dirty="0">
                <a:solidFill>
                  <a:srgbClr val="0000FF"/>
                </a:solidFill>
              </a:rPr>
              <a:t>By: Lishanth, Thanh Huy, Khanh Quoc, Ngoc Thuong, Kha Di, Phuc Mai, Min Seo, Minh Khoa, Ba Thanh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A540B-1DA1-4BDB-AC41-3796DDDB8EC6}"/>
              </a:ext>
            </a:extLst>
          </p:cNvPr>
          <p:cNvSpPr txBox="1"/>
          <p:nvPr/>
        </p:nvSpPr>
        <p:spPr>
          <a:xfrm>
            <a:off x="3352800" y="4573988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dirty="0">
                <a:ln/>
                <a:solidFill>
                  <a:schemeClr val="accent3"/>
                </a:solidFill>
              </a:rPr>
              <a:t>BA THANG HAI CAMPUS</a:t>
            </a:r>
          </a:p>
        </p:txBody>
      </p:sp>
    </p:spTree>
    <p:extLst>
      <p:ext uri="{BB962C8B-B14F-4D97-AF65-F5344CB8AC3E}">
        <p14:creationId xmlns:p14="http://schemas.microsoft.com/office/powerpoint/2010/main" val="105328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Reading club: Read share and review about the book you read</a:t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657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1524000"/>
            <a:ext cx="46291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59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Board of Primary students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990600"/>
            <a:ext cx="8759825" cy="513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00" dirty="0">
                <a:solidFill>
                  <a:srgbClr val="FF0000"/>
                </a:solidFill>
              </a:rPr>
              <a:t>To Help, inspire, introduce and share experiences in completions: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7" y="1752600"/>
            <a:ext cx="317817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733800"/>
            <a:ext cx="21431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SASMO Vietnam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733800"/>
            <a:ext cx="214312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1"/>
          <a:stretch/>
        </p:blipFill>
        <p:spPr bwMode="auto">
          <a:xfrm>
            <a:off x="3502973" y="1820862"/>
            <a:ext cx="1381127" cy="167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3" y="4048125"/>
            <a:ext cx="2362199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714499"/>
            <a:ext cx="2076449" cy="16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3886201"/>
            <a:ext cx="19145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2459" y="2080019"/>
            <a:ext cx="1485900" cy="11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1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VAS English speaking Contest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 r="29091"/>
          <a:stretch/>
        </p:blipFill>
        <p:spPr bwMode="auto">
          <a:xfrm>
            <a:off x="442912" y="1523999"/>
            <a:ext cx="3702803" cy="464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202" y="1523999"/>
            <a:ext cx="5029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6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Primary student in VAS Talk 2020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06060"/>
            <a:ext cx="6848475" cy="414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96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629400" cy="792162"/>
          </a:xfrm>
        </p:spPr>
        <p:txBody>
          <a:bodyPr/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English sport clubs: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0" y="1143000"/>
            <a:ext cx="4949042" cy="5715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9" r="13762"/>
          <a:stretch/>
        </p:blipFill>
        <p:spPr bwMode="auto">
          <a:xfrm>
            <a:off x="0" y="1143000"/>
            <a:ext cx="4191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72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900" y="152399"/>
            <a:ext cx="4648200" cy="1341437"/>
          </a:xfrm>
        </p:spPr>
        <p:txBody>
          <a:bodyPr/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Football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229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62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37318"/>
            <a:ext cx="5486400" cy="1189038"/>
          </a:xfrm>
        </p:spPr>
        <p:txBody>
          <a:bodyPr/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Debating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72" y="1638300"/>
            <a:ext cx="8302462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33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848600" cy="11128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Bring VAS name </a:t>
            </a:r>
            <a:b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and fame to outside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66875"/>
            <a:ext cx="7924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54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Proud of Vasers Community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686800" cy="467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78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English Exchange program </a:t>
            </a:r>
            <a:b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 rural areas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B09421C-7292-4FFE-8DD6-04D507FDF4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088134"/>
              </p:ext>
            </p:extLst>
          </p:nvPr>
        </p:nvGraphicFramePr>
        <p:xfrm>
          <a:off x="838200" y="1524000"/>
          <a:ext cx="8001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392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F593DC-27C2-4EC9-AE16-1456DEC004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B5F593DC-27C2-4EC9-AE16-1456DEC004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99885E-96A7-4310-B390-3EB17A547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4999885E-96A7-4310-B390-3EB17A547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4DE3D9-62F5-4CF0-ABF3-41D4A4344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804DE3D9-62F5-4CF0-ABF3-41D4A4344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18FEC9-83AD-4F25-8A47-906032A7DE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B618FEC9-83AD-4F25-8A47-906032A7DE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28600"/>
            <a:ext cx="6324600" cy="1143000"/>
          </a:xfrm>
        </p:spPr>
        <p:txBody>
          <a:bodyPr/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Overview: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E7B874-1A07-428D-BA4E-FD16DCEB9F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4291494"/>
              </p:ext>
            </p:extLst>
          </p:nvPr>
        </p:nvGraphicFramePr>
        <p:xfrm>
          <a:off x="228600" y="1371600"/>
          <a:ext cx="8382000" cy="4754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196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17AFE1-6859-4B76-9EC8-72AC4D93D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9B17AFE1-6859-4B76-9EC8-72AC4D93D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6694B3-5013-4DCE-8736-93E354DE2F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C76694B3-5013-4DCE-8736-93E354DE2F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BC34A9-897E-4C58-8E29-FB29D43A0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1CBC34A9-897E-4C58-8E29-FB29D43A0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4D567D-F286-429C-B5C0-3EB9C16FA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B44D567D-F286-429C-B5C0-3EB9C16FAF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012302-F3A1-43D9-B302-2D5FE590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32012302-F3A1-43D9-B302-2D5FE590E5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FA5951-40D7-4B9B-A658-8A3A947A8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6DFA5951-40D7-4B9B-A658-8A3A947A86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4072AF-DAB2-4F18-B036-3813669B32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524072AF-DAB2-4F18-B036-3813669B32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8AE33-CE54-42BA-9CA8-2D4927125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03A8AE33-CE54-42BA-9CA8-2D49271258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77200" cy="8683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For “Better VAS English community”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3058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7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5867400" cy="1143000"/>
          </a:xfrm>
        </p:spPr>
        <p:txBody>
          <a:bodyPr>
            <a:normAutofit/>
          </a:bodyPr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First day at school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51295"/>
            <a:ext cx="7010400" cy="395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38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Practice makes fluency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4" r="12021"/>
          <a:stretch/>
        </p:blipFill>
        <p:spPr bwMode="auto">
          <a:xfrm>
            <a:off x="990600" y="1359315"/>
            <a:ext cx="7162800" cy="41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87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81000"/>
            <a:ext cx="3276600" cy="960438"/>
          </a:xfrm>
        </p:spPr>
        <p:txBody>
          <a:bodyPr/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Goals: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3B8D39-E7B8-4CAA-BC99-5E108EF317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75356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640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5BE0A5-44EC-4FF4-900A-27A5ADF2D6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EA5BE0A5-44EC-4FF4-900A-27A5ADF2D6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FACFBD-BF3B-498D-A820-B5E1E97AB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67FACFBD-BF3B-498D-A820-B5E1E97AB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E494F2-8FBE-4A8F-8845-188D857C1C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81E494F2-8FBE-4A8F-8845-188D857C1C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3DCBB9-75E4-4AA5-AA00-6330C7EDF5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793DCBB9-75E4-4AA5-AA00-6330C7EDF5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A728FF-89D4-4983-BF4D-6F16EFC81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EAA728FF-89D4-4983-BF4D-6F16EFC812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lvl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4572000" cy="792162"/>
          </a:xfrm>
        </p:spPr>
        <p:txBody>
          <a:bodyPr>
            <a:normAutofit/>
          </a:bodyPr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Specifications: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513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Stage 1:</a:t>
            </a:r>
            <a:r>
              <a:rPr lang="en-US" dirty="0">
                <a:solidFill>
                  <a:srgbClr val="FF0000"/>
                </a:solidFill>
              </a:rPr>
              <a:t> English speaking Movement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</a:rPr>
              <a:t>Get  badge as joining English speaking community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304800" y="2362200"/>
            <a:ext cx="3790950" cy="350520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English speaking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14600"/>
            <a:ext cx="42481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21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477962"/>
          </a:xfrm>
        </p:spPr>
        <p:txBody>
          <a:bodyPr>
            <a:normAutofit/>
          </a:bodyPr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Introduce and motivate </a:t>
            </a:r>
            <a:b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English speaking movement</a:t>
            </a:r>
          </a:p>
        </p:txBody>
      </p:sp>
      <p:sp>
        <p:nvSpPr>
          <p:cNvPr id="4" name="AutoShape 2" descr="data:image/jpeg;base64,/9j/4AAQSkZJRgABAQEAYABgAAD/2wBDAAgGBgcGBQgHBwcJCQgKDBQNDAsLDBkSEw8UHRofHh0aHBwgJC4nICIsIxwcKDcpLDAxNDQ0Hyc5PTgyPC4zNDL/2wBDAQkJCQwLDBgNDRgyIRwhMjIyMjIyMjIyMjIyMjIyMjIyMjIyMjIyMjIyMjIyMjIyMjIyMjIyMjIyMjIyMjIyMjL/wAARCAFxAy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rmJyBgdB2HpSFj6L/AN8inMOR9B/Km1xmw0scdB/3yKYWOeg/75FONMIoATPsP++RSbj6D8hS4pKBhuPoP++RSFj6D8hS0hFIYhY+g/75FMLHHQfkKdTSKLAWEY+WvA6egpcn2/75FVIblWyisGZTgqDyKfLchEyBye1aN2V2StWOmmES5O3PYYFUnuLmMrM+3yyeUCjpU0cRdvMl5PYVLJGJI2Q9DWElOSutC1ZDkmDoHXBB9hSlj6L+QrMtHa2uDbyH5SeD71o1dKpzxu9xSVmKWPt+QpNx9B+Qoo71oINx9vyFG4+i/kKSikMXcfQfkKXcfQf98im0tADtx9F/75FG4+g/75FNp1MBC2AeF/IVnKW/tCbG0HylxwPU1ot901nqCdQlwcful5/E1USJEoFxj/WR59fKFI5uFy7SRbQOghyf51izza3BcGMuX54ZIMqR2xxxW5aC4FsgumRpu5RcCqUricbEIndy22SLHYGBs0sEzuzKrwlh0HksuPzprSaj/aEqCJTbeWTGxI5bsPWpdNa9e1/09FSYMQAMdPwqgsSg3XILQdOMIetPjM2T5nlEY4KrTyDg7QM9s1naZfS313do67FhIXyyuCDjnnvQySzbkjSUGB/qz2FWUY+UpABOBxgVWth/xLFHoh/rVmMfu1+gqEtSlsI7MyMpjPTsBURJ+VRayHJ/2ePrzVlTlQcUjIrKQ65XuDVcq6hdrYiGVx/okpyOwX8utOyVIAtpeuc4X/GiOO23jZGobqOMVaxS5Yhdlbz33gfZpMHuFXA/WpTkTQk7ep/hHpSh0D7ec5x0pZP9bD/vH+VDtYa3GSMf7Wg4X/UP/CPVasNIF+8UGemQKrP/AMhWH/rg/wDNah1PU9P09UF84+flE2biffFUhElxbLPOZfOjHy7SNgPH+HtVY2BfCtMqbOECgYIxjOM1Jp1/peqB/smxmQfOjRbWUH2Pap3jsoiu6OJW7YTpTC7RHHpwQMY2ijLc5SLGDjA79ARVq2t3glkbfvV8YyvSkihtWH7qOP3wuKhuBp9u6ieNVL8g7T/SgLtl7J9B/wB8iqdo3+nXXC/68fwj+4tT27wvAptyDH0GO3tzUFqp+1XR9bn/ANlWk9hItWkwS1BYJjc3UD1NPa6TIG+P2HFUY0kktlCSBMM2cruB5NRTSeVeQwGeFZpQfKDW5OcdcHp+tC2EXnuQ8R8qWLdjIPFV/wDSGcq06YPoV9Pp60qW21fuQbsYJEeB78elO8qPmTZBwfvbO9DQWJbUSLEEcoWHTGDxVnI4wVJ+gquIBGoKRwg55Pl4pGmtY7j7IJbcXDLvWLHNC0Gh9yc20v3ThD2HpWVHDDPdwiaGGULaLgPGDg7ver8qstvMSEAKHO0VBCg+3KcdbUf+hUdRxeoosbQdLO2H/bFf8KZPbpFDuhtIC2eghU4/DirjRB8csMf3TiqMtxAJPLLz7QeXD8Aim9Nx3GJ55lJFrGBgDBiUAe/v2pSt3JG4MaRkDgLGuTyOhq4tsgyd0hyOSXNH2WPp8/X++aLC5/ISPzDEpkVQ5HzYUdahlg/eBwBn3AqqsyNqZtzaSGEuU8/z8/N/u5zj3rTWJUXagwvpnNG5OxnxmVruWHanyKpzj1z7e1T+VL6J+VSQLnULr/cj/rVrbWUtGaFHy5h/Ch/Ck2S/3U/Kr22k21IykUk/ur+QpuyX+6v5Cr22k8ugRS8uX+6v5Cjy5f7q/kKu7KTYaBlPZL/dX8hS7Jf7q/pVraaNpoAp7ZP7i/pQVkA4VT+VXNlG2kBTxLn7i/XinbZP7q/kKtbfajFMCpiT+6PyFGJP7g/IVb20bSe1FwKmXH/LP9BSbn/uf+Oire32pdpouBT3P/zz/wDHRRufvGf++RVzaaNvtRcLFLcw/wCWZ/75FG5v7h/75FXdtLsouKxRLP12H/vgUZf/AJ5n/vkVe2Uu2i4WKPz4/wBWf++RS/OT/qz/AN8ir22lCj0oCxTCuRnZj6qKrXV21tceVDBHLIFDMZDtUZ6dBya18Ar0rBuwW1C4wccgZ9OK2oxTepjWk4x0Jf7WvWGHtbdsf9NW/qtH9p3H/PjB+Ev/ANjWU8TxyxkylpGOMc1f28VrFRk2nEym5QSale5N/acp66fAf+2g/wDiaT+05P8AoGw/99r/APE1CQKMcVfs4djL20+5M+oeamH0xGA6AyL/AIVELxARjS8fSZf8KSmgc5o5I9g9rPuTG+QMF/s5uR2kWpBqCL/zDpf+/i/41mXm8Jv83bGByB1P41Nb5+zx5OeOpo5Yh7WReOqL/wA+M4+jL/jSDVI9y4sJwQ2eCgOfrmq1RgneOvWjkiHtpHRt1/Afyppp7dR9B/KmmvPO8YaYaeaaaQxlJinUlADaXFLiiiwxlNqQ02gDk9R+XUZCpIIbgg4p0Wr3UeBJtmA6bxz+dUtbvZY9dnt4rV5giKzbCMjPt3qjFqdvNKISzRzH+CRSpr0YxjKKTMmpLU7G11m3lwrN5Ln+F+n4GtASKeoriM5qa3vbm0OIpDt/uNyv5f4VnOgugKTOnvofMj3r95fSpLS48+EE/eXhqybfXYmws6GM/wB5fmX/ABFW4mSJhcwyB4WOG2nIrhnSlTnz9OpspKSsadA600OrdDTq0EBooNFIYUtJS0wCloooEB6GqKDF+3vCP51eqi3GqKR3iIP51cSJj/s57TS/99VDDex7/KRvNVXKO+8ZQ+hHf8Ktg1Qls4Wuhu3bd4kCiMYDeobr+FWSaLxJJjeM46c1Fdzx2Vk0jSCMKMKxG7n6d6fLP5Me7Yz84wnWi6ijubSSORSVZfTJHuPemIZY3cd1beYJA5ThyFxz9Kg0+yhtdQuZo7iZjdNuZHXgfQ4qbTbVLO1ESljj+JxgmrwPIpNdhq7KlqD/AGao/wBlv5mrMXMKf7oqCz50/HoXH6mpYlElrGDnG0dKhblLYlxSJvOQ6gfTvSJGVbIdiMdDUoqhAAAOmBTFMu75lG0n16Uke0ysBIzEdVPQVOKFqDEA4qOX/Wwf7x/kakK/OG3HjtTJP9ZB/v8A9DSlsNbkbD/iaw/9cH/9CWqGuaUmptDm4jRowcI44INaD/8AIWi/64P/AOhLUssQcZEcbP0G8VQXMrRtIGlNNtufNDgfLgcf5/Crlzb728yNwJOpUtgNViKEL8xiiWToSgpk0IaTzHhgYL0aQ4xTWhL1FtYgi7t+5j3znFZGoafe3moyyRw4QEKrtIBnHf6VtQR+WWxEkann5DnNMlt1MrMLaN9w5JbBJoZUZOLuiDS9PFlG7sVM0n3irZGOwqa0H7y6P/Ty38lqaCJYl+WMIT1AOajsRn7T/wBfL/0pA3d3EtObZfq38zWffSMuuWqNK6RlOCq5Ck5HP1rTtB/oyfU/zNMSFWuC0j5fJyoHBHb8qXRCTsWFXaAOeOOTmq0dqy3TP5j7CcYycevTpVs+1ZMVk637XYu9tzJlWGCyD6A/Sm7CubaLvBX1rCUbdZF45UJIwQeucY/w/OttSQBk5Pc1nWkDLdOxCH5ywwegp2G2WrkYtps/3DUUYH24D/p2H/oRqe6Umzm/3TUSD/T/AKW4/wDQjR1BErD5Tg446+lc2kW95I3lwM5+Uc+9dMwJUhSAexIqmzIZRvMRcHGTCeD9aUo3HFtFlGDIpXOMdxzWTrOqXViPLtbUyOULbz90f4mtcbgMMQT6gYprorD5lDAeozVkHNpqFxDDHdlYJVYqdiybmB78YyD9a6NJFljWSNtysMgioYtpZcq3P96AKD+OKs1KGyvb/wDIQvP92P8AkatVVth/p94f+uf/AKDVys5bmiG0mKdTTUgJijFLRQAlFLRQAlIRTqTFIBtJTsUUAN/CgCn44pMUAJigU6koASiiloASinUUANpaKXFADaKdiigBKdSd6dTAXtXOs266uG9ZT+nFdFniuajJPzYzuZiTnpzXRQ6s5sTsiLZcNI0m1A3Rdx6VZGQMHk96BSEn0rWEeUwqVHO2mwYpKXPNJn2qzMPajFFFAFe6UvFtjBY559qmjXbGq+gxQWChmwcZ7c0ueB70tLhqLTNuWH1p1C/eX60XA6Fuv4D+VNNPYcj6D+VMNeaekMNNNPPWm0DGEUmO9OpO9ACYoopcUhjaaRT8UhoA4TxHEYdfjvIpWSRmWNgDwy+4rOvZxcf2hHLEhNoA0b4+YfjWr4s4vY34wsqZz9azoZHj1TVXVAxCqwDdDxWtdJOM0tbfqd+DbdNwb0b/AEKNhaytZRXaXcqSHczAncjD0x2qzbXVzLseW3UQyDIdG+79RUxuFm0z7QIxFmIsUXoKisv+QfagBiWTrnjGadPE1ZPVdbDrYSjGPyv6lylilkhbdE7Ie+D1+vrSUld7jc8m5rW+tyKQJ4lYf3k4P5dK3LK8juo2eN9wU8gjBFccK2/D5PnTJ2Kg1hUpRSuilLU3DMmetL5i+v6Vl3VvFLdwiVFcbW4YZpstlapCzLaozAdAP8KzVJPqJ1H2NfeD3p24eornhFGCcWnTuGcU5UiOMRSknkYlcA/rVewXcn2z7HQbh60bh6isDanVROvY5nfIpNyg4D3mM8kTnil7DzH7byNm7ultreSU87FLYz1wK4KXx1BcOr/YLlCOFKT7Tg/Suh1O2JsJx9puc+W3WTPb6V5UDwKXs0hufNujsx41t+8Goj6XAqQeNbXJyupD/tqpric1dl0yaLTkvdwZGALKAcqD0PpSfKtxxhKV+VbHVHxtbqy7F1Fl7kyoMfQYOasDxpp+P9fqY/4ClcDmiq5UToehJ4z05ut7qCf70an+QqYeL9N/6Ct0PYwj/wCIrzilpcoHplv4z0WKDyjczNyeWhOTn6Cnx+MdKVVUakwAGADbGvMKXNHIilKyPUx4w0v/AKC0Y+sBFSDxZphH/IXt/wDv2f8AGvKKWj2fmHOz1pPFGmseNXsx9Vx/Wpx4jsD01ayP4j/4qvH6XtS9n5j5z2Ia9aN93VLA/wDAh/8AFVIuq2skkZbULNgp3YRwD/6FXjGB6UYX+6Pyo9mw5z2ie9VryO4trizbbGyMsk2OpByCAfSnDUrn+5YEe10f/ia8W2r/AHR+VGF9B+VVysXMe2jULr/n2tj9Lr/7GmTXM1xEYprGB0JBx9qGP/Qa848O+HRqkbXM8jpbq20BDyxrePhCyE6OlxdCMH5ozJ1/GuSpjKVOXLJ6msaUpK6R1Y1GdAF+xRgAYGLpf8KP7VlH/LpGf+3tK5mXwzYyvGYZbmJVPzhJ2O4enPSifwzA7oYLy8t1B+dRMW3D8ehrNZjR7lewmdP/AGtKOtko/wC3uOizuSpCsVVpZXcqrhsZPAyOK4HX9HutLt1u7S+upYAcOryEsvvkdRXPf2lfkY+23GD28w11U6kaseaD0M5Lldmj2O3uTFAsbwzbhnOEyOtTfbV/55T/APfo15ja6J4iuIRKtw0YYZUSTEE/hWlY+HtYkjL3erTQPnGxTuP59KzlXpxWskCpyeyO9+3R945/+/TUwXUfnb8XGAMbfLbH8q4628P6jh/tGtXAwxCbR1HrzRHoGrlGLa5KGydoA/nU/W6P8yH7KfY7X+0Igf8AVzf9+m/wpx1OAjHlzD/ti3+FeR39/rem3klrPfTB1PXdwR6ioB4g1b/n+m/MV0q7V0Zuy3PXri/V7eRI1lLMMAGFv8KZ9rgjvlaWaOMNb8F2Az859a8m/wCEi1fH/H7J+NSL4o1lFCi8JUdAUBxTSlfUE0etHUrL/n8t/wDv6v8AjTTqdiP+X23/AO/q/wCNeWL4u1lf+W8Z+sK1IvjPWR/y0tz9YBTsx3iej3GqWjwkQ6lbRvnht6nFSJq1htAN9ATjk7uteb/8JvrAP/Lqf+2P/wBenf8ACd6v022vHpG3/wAVS1HeNj0b+19PPS7jP0B/wo/tax/5+Afojf4VxGl+KPEOq3Dw2kVmWRN7byygDOOufetdrzxXgbY9Jx0JN0SM/nT1F7p0NjPHNdXcsZJQlACVIzhfer28etcaL7xWefs+kNj/AKev/r1I954rG0/2Zp4VuhN6MH8ciocZMfMjrdwpNw9a5L7b4s4xpNi2QSNt4p6fjSrfeLSONCt3x12XaH+tTySHzI6zeKNw9a5T+0PFY/5lsH6Xa1VuvEusaa0Q1DRPIEr7FP2gEZ/DNHKxppuyO1yPWgkVxZ8YTA4FiDjv52P/AGWgeL5D96xI+kw/wrPmR1fU6/8AKdnuFLuFch/wlg/59X/77FKPFa97aT/voUcyD6lX/lOtyKM1yX/CWJ/z7S/99CoJvHVtBJsktrjOM/LtP9acWnoiKmHq04801ZHa54ozXEf8LAsv+fe6/wC+V/xo/wCFgWHeG6/74X/Gq5Wc90dvSVxg+IGm94rr/v2P8acPH+l4yVuh/wBsh/jRZhdHZUVyK+PdJY8vcL/vQn+lL/wnmj/89ps+8LUWYXR1tJmuU/4TnSP+e0v/AH5aj/hOtG/57yj6wtRZhdHWZpM1yv8AwnOj/wDPeX/vy3+FO/4TjRT/AMvLj6xN/hRysLo6nNFcuPGuj/8AP03/AH6b/Cl/4TXRyM/bP/Ib/wCFFmF0dRS1zK+M9Hbj7co+qsP6Up8ZaKOt/GPqG/woswujo5W2xM3oCf0rmoot0MJ8xkYDsB3+tWE8TaVeKY47wSBhg7EY9fwqo/kwIGOrxLGOm+3bNdFFqKdzmrxcmrFkQlQxE7fN1yo/wpjQnyVAnbC4/hFUTqenkEDxBp5/4AQf503+1LLGP7csPxU//FVvzo5vZS7FzypS+7zz0x9wUnlS7WH2j7x5/d//AF6qDUrTtrWnH65H/s1KL+3P/MX0v/vs/wCNHPEPZS7FsrN8p85fl/2Ov60mJwxPmIc+qHj9arm7i6/2ppZ/7bGhrpNhIv8ATTxxienzIXs5diZVuPKAEkY752nP86cftG4HMXHUYPNQLeR7QPtunE4/5+P/AK1O+0g9J7A/S5/+tS5kHJIk/wBIyTmI56DnilH2n5RuiznrzUZnfs9ofpcj/CkFy6uu42oycDN0vJo5kPkkda3UfQfyptSP1/AfyphFeaeiMNNNPNMIoAbSUtJSASilooGIaSnU2gZyniCBJ7p45F3IyjIrB+wGF1a2lMYxtcH5twrpdcU/bc+qisojivWpJOmkzDmcZXTOf+13liwjmsvMtYyyttHLK3ara3kXkLJb28iwIBGiMMEkmtIiqt+v+hyY6r8w/DmoeHpqXPFam6xVSUfZyd0MkvYIGRZ38p2/hfqPrSx3UUshSNt2OrAZX86RI1a9mmdQ6SKiqGGRg9aqXSabZ7IyZraZ1JR4ScH6j/61cyxkW+W2p1Sy9xXM5af1Y1B0rZ8P5NzL/uf1rmTLeQyRwfu5ZAu9mI27l/xrqfDwzNMf9gVvKcZQbizilTnTlaSsXLni+g/4H/SlKy54cY91p16MXMJzjlv5UkLBoVIfd2z61mtkZdWN2zYIEifitIEulQBHg4/2D/jT53eO3kkjTe6qSqevtXOWfi1572OJ7VREzYYrnK/59KGxqJ0JlnEmwPbbj91WYg04m55+SE8cfMf8Kxb9pBqP2ViSJSPLIGc57/hXQY4FJO5TjZGZeGZrSYSxIo2HBV89voK8lHSvX9SLC0kChSdpyCccYryHvTJJbe2kuphHHGz92C9cV18kDCKOFARamB42TOe3B+tc/oVxFBczJK6xiWParsAQD178fnXT29wtzGPIu1kEb4kk2j5vYdq87FylzW6I9nL4Q9m3fVnIXenT2qCYxv5BIAZsZBI6HFU67e4s8yM7RWDQNzIJYyGwO+6ub1iHTY5lOnyht2dyK25R6YP9K2oYjn91nLisH7O8k9DNpaQkDqcUoYHoQa6zgClpO9LQAtFFKKAClzzSVbsLIXxnjWQCVUDID0PNNRbdkTKSirsq0Uro8cjRyKVdTgqe1ApWHe4dv6Ve0iG3n1e1iuyBAz4bJwPb9ao1b024itNTtriZN8UcgZ1x1FTNPldio76nqcNvDbxiOCNI4x0VBgVWaVoLyR55X8kqWj2kbMAcg9wwqxbXdreQmW0mSWPuV7fX0NKLeB2Lm3QM+CWKgFh6/pXyaum+dM9XSysZsV9ItpLJCsUspuBkKeGBGfzxx+FaMEwuPMK4KK2FYfxDAP8AWnG3jNwJiv7zcGznqRkD+Zpbe1jtImii3BS5bBOcZ/pSnKm1puNXvqPUDBB5U9R6iuL0jw59t1Ke6DCO1guSEjZeWwc49hXW3GoWthEz3U6Jt5xn5m+grM8MXUl9/aFysuI3n3CIr93Pf8a6sNKpToznHQyqKMppM1HuZBqBhQKVG3K7DnBzk7ugx702K/WRV3Ar+5MjkqRjGOmevWrwRQztt5fG4+uKia0gZEUplUUKBnjGQcH16VzqUGtUaWZThujDDEZFdnlmKS7mzsI4z057fnVyCcTTTxBCPKIG7s30+mKZ9gt8MFUor7sqnAGQASB26VLFAtuGKZPyqME9h/XmnJ02tNwVzD8X20EmiPNIg82NgUYDnrz+Fed16V4p1C2tdImt2kUzTrtWMHn6mvNsV7mWc3sdThxNufQKKWkr0DnEopQCzBVBZicAAZJNKVZHZWBVlOCCMEH3oEJRRRTsFzr/AIehxql9ImzK2w++cDBcV6ErzM7COG2ZSQSBKCfc8Vwvw2iWW91JXjMimFFI25H3j1/KvRYrCOBy0cO1m6nFLQZVkFwrsUs4GTsd4DY9+KAjOi7rOMYJyhI4PqPwrQ8p/wC435UeU/TY35UhmYLdVUAWCR84PlMM4PXHSo3SwhmZfsrqw53xocE/Ud61/Kf+635UbH/ut+VAGZBdWiBYYxImeQGQjr3Ncz8QcY0df+m7n/x0V25hzuyh+b72R1rhviA+b7Rox2MpPtjAqZ7M1oK9SK80czkBjlgOB1NKCp6EH6UoALngcCmyEqOAM471559iPFNP+tXg8A80YZRnLH14/lSry3Bz8vBoELXQaP4XsdTsY725gSUsWDbnZehx1B9PasDFegeHYVbw1bo2QH3Hg8/eNbYf4jzM2f7hepS/4QnQCq4slJB+bE8mP/QqiHgrRflMmmhATgkXkhwPWuhFhbrFLEilVlGH2nk0k1hFOVD7tiJtUKcEe9dmh86c2/grSFkbOlOUHTbdPnHY9f6VE/hDQikjf2PfDyz/AM/LLuHqM100WmxwOrxSyqy8HLZ3fWrdN2A5F/BXh5GjVrK+G9c/LOzbTxwaiHhHwox2q13vJChPPIJJOBwRXaAUbFJyVUn1I5paAeTeNNAs9CurRLHzQsqMzeZJu6EDjgVzO3j1rt/iU3/E3sY/7tuT+bf/AFq4vtSENopSoNIFosAo6VYtbWS7mEcY56k+gqv+Na2h6gllPIkjBUlABO3PT+VKbai2i6cVKaTdjbt9G0y3hUTQrLIRktK5/QAgVbijsrYbY47dOeyjP59aRJLe7UFXV9voacsNvuwETdXlSrTe7Z78MPSivdSJBeRRLxNhR/dzj9KVLkTAsrlhnBOailFvbR7pFRFHrWbNrllChEOZG7BVwPzpJTn8Ny5Tp0/iaRX8RWcSRpcoArE4bHeud+tWr29mvZN0rHA6KOgqrivToxlGFpHg4icJ1HKCshelGRSUYrUwDijA9KKKAAgdxRtHoKWigBMe1HeigdqAPe26/gP5U2nv1/AfypprkNRhphp5pnegBtJTjSUANopaKQCdqSnGm0DOd14Yuoz/ALNZFbniBfnhPfBrEr1qH8NGEtxlRTLviZfUYpbkkQkBipJAyOvWmmCcNlLgEdldM5H1GDU1cRTpNKb3N6OFq1k5U1exn21yssFnBvHnRS7JF78ZxSancTpCiGxWe3ZeXKklDnrntVv7OsyOlxAgz12nOfx4NVY7ea1Zre1u50ycqHG9Np6jnvXHLCxbVSnqjujjJJOlV0a/T1LeVlkkH/LSFApyOoYV0/h6MLHO3uBXIiK8inWTEcpkXy5dvygDsa7LQMC1mP8Atf0p06MqUJJmGLxEazi4k17/AK6I5xy3P4UyBgy4Equ3tTbl2zFIqswBbO3BI9OCaYkzK4JScjv+4/wraK9089ytIkkMgddpYD2XOajVNkjTKgWQn5n+zjcfxBqX7VH3ScfWFv8ACmy3UTRMqSvG56MYm4/SnysfMhuFeZZHRWkThXMLcfTmp4nZwxYqcHspH86Yl7bBFD3AJA5JBGf0pXvLfb8k8RYdmbFLlY+dFXVF3QtmHf8AKed2K8nhgkubhYIU3SOcKM4r1C9kt2ic/uCT6TiuB8PeX/byJJGr7t20sfukdx70NWKpJTlYsJ4VunhRjcRJIc70cH5fxHWorTUm0tXsbq2LiN8jY+3nPXpyPeu2MdubVt27zs8HtXLeKzGRar5g81Af3e3nae+fSsZQjUTUkei4ewXPTdmjJ1HUpL+YsA0UZGPLDkg+59TUFnateXSwhgikFnc9FUdTUNX7AEWOpOuS3lIgx1+ZsU4wUFZHDOpKpLmky5FdxWoaSziW3txwrsgaWX3JPT6DFQx2+q+JLiRLWNJfJQuUfA/ANjIJ+tXdH0STXrzZ80dpboPMfHQ+n1r0LStLs9D0spAMIBvkkYjLe5PTFYudtep0SStyR2/M8Y+aN9rBgMlcMMMrDqp9xUldN42itYtT3QKC14Rcs4IK9NvGPXrXM10Rd1c5JKzsLTlVnZUQEsxwAO9Mp6O8UiyRuyOpyrKcEVS3IfkaF3o9xa26zAiQY/eBRyn+Iqz4eVQl1MJBnAULx9c5qtFrl7GMSFJl/wBpcN+Yrp4nhlRXj24cBh8uM13UacJS5o9DzsRUqRhyz6mXrtmj2K3CgB4sDPqprncV2txaR3MDwsWRW67DXO6npDWCLKkhkhJ25IwVPvU4mk78yKwddW5G9TMxS44pa1tI8NarrqSPYwKYkODLI+xc+gPc1xs9A6zwJoTrpzavcO+yVsRwZ+VlB5Y+/p9K0PFutto2tWamFnt5I8v8uMY4+U9D9K3dHsru10GzsZ1iikhhWN9p38j0xiqvifw+uvWcYnvGhW3LODHFnPHORmuepShUTUlozSMpR2MI+KtIELSrPI20AlRE2R9ew/Osf/hN5gZM2cbAsdh3EYHvXR29z4Q0fSH083du0UybZ1UmR5MjnJUHn+Vcz4d8Pw3OpyzyRyy6dHk27yoVEvPGR7CuF4LC0YOU1c29tUm7I5+/1CXUrxrmdwXPQDoB6CpLWXUdO/0m2NxAGH+sVTtI9+xr024hsViVbiGAJnCgxg/lgZqVpI5B5XyvCw2ud3A6YGPfNZf2nTUVFQ0L+ryve5z+n+LIhZI2pW9xCwAHnCIlH9/atSw1yw1GSSOGUq69FkGwsPUZ61pMiPGYmClOhQ8j8qr32n2+oWj280SEEfK23lD2IrglPDTfwtX8zdKolvcranq9rpdq0ksimQj5Igw3MaxLrxvB9mYWltL5xGAZcYX3461y2q6bNpV81rOwYgblcdGB71NoejSa1emFXCRoN0j46D2969SngMPCHtJu63uc0sRUcuVaGYxLEsTkk5J9abXoNx4D08IoiubhZB1LEEGpn8GaS0GxI5UfH+s8wk/4Vs8yw0dLmf1eozzjFGK9Ik8G6S1v5aRSJJj/AFock/l0qnfeCrP7G5s3mWdVyN7bg/t7URzPDydrg8PURx+jwy3Gt2UUMYkkaUYU/wA/w611esaPFqDMW/dXacCXHX2b1+vWoPBVjJa6jLqMgj3QhoVjb7yucckduK6PW72x8uK6eSKGRzscMcIx7EN0/A08ZGelSk9Uc1bD1VD2sUeY3FrNaTtDOhVx+RHqPUVHXY6miTQqs8KOjf6shwDn1U/5zXM32nT2LZcFoW+7Jj9D6Grw2MVT3Z6SMqdZS0ejKqkr0JH0OKcJZR0lkH/AzTaMV22Nx4nmHSeUf9tD/jThdXI6XM4/7at/jUeOaTFKwXJxe3Y6Xdz/AN/m/wAaUahfDpfXf/f9/wDGq9AGTj+VFhq7dkW/7W1IdNRvB/28P/jViwe71PUIxPdSymNCwM0jPgegznFUp/LKqUjEbYAIViQT+NaPh1f9NnOCcQnPtk1jiG4UpSQ5ynQ97qjVXT5CvmK8ZVhkHJ6flTW02Zu6cjHWtADbbunTC8fjU+O3pXgPFTRX9vYry+4yzp1xj5Wjz7k1H/ZtyDwEPr+86/pWxg0h/wBaq56AkjNJYuoL+3cX3X3GQbK8HHkIfpKP8K0tO8e2+mWSWU2n3DtDlSyyJjrUzcDPpVt/AmlGYfJI5dN5L3RUlj2AAr0cvqyqylfoDzGvily1HoiIfErT++m3g+jp/jR/wsnTf+gfe/mn+NWR4A0cAmS1uBhScLdk5PYdKZ/wgek4BOn3HuBf8/yr1LE3Ih8SNK72N8PwT/4ql/4WRpGf+PS+H/AU/wDiqmk8BaKpXbY3UmV+bF4RtPpz1pYvAWhvkSWN5GQM5+1Eg/SiwXGL8RtE7w34/wC2S/8AxVTr8QtAPU3g+tv/APXqP/hBvD/ktILHUMg42GY7j9Kkj8B+HZUJSG8HOPmnYEfgRRYLnEeL9Ytdc1aO5tGkMSQhB5ibDnJPTPvWBitHXrKHTtdvLK33+TDJtTecnoO9UKLCG4opaWgBuKQDnFOrV0COKTUSskfmNsJQY6H1pxjzOxM58kXJiWuiX06CTKwqRxvY5P4Crcfh+65LX4Q9tu4/1Fb5B2/LgHHGe1QbL3GC0WfXHFdiwsFueV/aNV/DZIxh4beT5nvcn3jOf1NN/wCEck28XSZ7DYa3ALnOHZOvUAVISKpYan2Ilj6190cXdWc1m+2VevRh0NV66TXpoDaiIyAy5yqjnH1rnK46kFCVj1aFV1IKTQ2inYpMVmbCUU6koASj3paMUAJQPvD0zS4oH3hQB70/JH0H8qbT26j6D+VMrlNRp4ph6080ygBtJSmkpAIaKWigBKSnUlAGHr65WI+hIrC6V0OvD9zGf9qufNerh/4aMZbkU0fmoVyV7ggdDVX/AE6P5f3MygcHlGH8xV7FVry4W0tmlPJHAHqaK1GlUX7xbGtHEVaT/duwkTvKWZ4XixxhiDn6YqXFZmm6o11MYZlUMRlCBj8K1KVFQUEobCrynOblPdjcV0Ph8f6LN/v/ANKwK6Lw4ubac/7Y/lSr/AZx3H3UHzKoWP5nxl13f1FQm0l9bf8A79sP/Zq0b1RmI/8ATQVAXYMR5L/hiuWKuaXKAZh0e249nFOWaTP37c4/6aOP6VPsREwLaVweCFXJ/nSARAMWtrg4PdD+mDT5WHNEb9plHaMg9MTtz/47TvOlzgiPrjH2n/FacFtwpPlTL3PytQfsuzO2bkf3HyP0p8shc0CvcmbyX3WxPH/PZT/SvI5kBkkHT5j/ADr2C5u4DC3zkHHdCP6V5JNFJ5z/ALtyGcgfKeeadrbk3XQ3Ztbv9Pt7FQYpPMt8kOv5HI71h3F3cXjrJczNK4GAW7Cr+sQzRw2BkhlXZbBX3IflOe/pWUCKik246le0qSjaTFrW0i4aytLy7RQzRPCQG6Eh84rKrR4h8OYx891dZA7lUGP5mqlsJHpuga3pviG0nijhEMxz51s5BLA/xAjG4VpRQQW6R2Eds4t0TAyuY9vTBJP6GuS8LeHp9Kk+33DoZpI8CLH3AfU+taepafc6heQTNfTR+U6stvu/dPjr+P1ry5Ymjz8vMdSbUbtHO+JUsdY8VW+nwTCNLe3ZWaJAQCPm2gZA6Cs9ND0tRlpL6T23In9DUnhLR5pdeleWNkFoXVgwx85yNtWWBDFTwQSMV01ajhZRZ5GMrTptNdTA1bTorLyZrdnMEpK7JCCyMO2cDIx3xWfWx4gc7bCHtteXP1OP6VkCuqk24Js2pScoJsTsa7WyVTZ2wUN5bQjaGbP6+tcYQcHHWugg1otDHZ6XpkhkC4UEZAPc4HXmu3D1I07uRz4ulOqkoLU05dQtbSYxXFwqOBkZBOR+HesnVtTsrq3aKF3LHB3bTtOO3+RSN4Z1yd2lltwXc5YtKmfyzUU2h3Voubm1mA/vEfL+Y4qKuPjK8UH1F4e05p/cZRyBkjg1674HuIH0G1tYbmF5Yo8SQIQSGJJ3evQ15e1urJjBx04NN+xSAh4hJuHQgH9COlcftE9zWniYvc94c+XjKnJ6Ljk1jeJpbuHwzqEluSJBFjCAZAPU5PtnpXAeE/Esmiauy6nLO1rOoSQyMzGIjowz29cdvpXZeOGefwhNcWzRTQO6EurZGzPBUjg807HTfQ8mx8mAQK9d0yU3Gm2shgaEtEvyHoOO1eR4z24rt/D/AIvQLb2GooE2gIt1uwMdtw/TNcGZ0J1aa5Fexvh5qMtTqpopRPFPEquUDKVZtvBxyDg+lRPBMZXUxZV5llLhh0AHGOucitHb8u4crjORyKNvFfPKo1o0d1rmdaW88N1JJKifvk3OVJ+8D3/A4/CruB27VLgE7R1xnFYviHXY9EjjKos1y5wIi2ML6mqjCdeajFaiclBXZynjmJhrFuxkGJIgMY+78xFdxYaVYaWqixhRQUAMg6ye5NeW6nf3Gq3bXFyQWPACjAUegr0zRNR0+/sYhZyIHRAHhzh1x6j+tetjoVKWEhDtvY5aMoyqtlm8kkjt90YJkZ1UYUMeT6Hrxmq5uZIb5I5XHkCP52ZNpDHJH04U8VoSQxzxmOVFdCc4IqN7K3kQq8SspK5BJ/h+7+VeNCcLWkjradyGylkuUkeRFUiQqoHpxjPvzVrZn0pUjWPdtH3mLHnuetQ3d3b2EfnXUyxRHjL+vtUv3pWgh3stShNe6NY3s9vfE2t3dBXjunX9223gKT2/GsPS9MurZ7+yuUSbS3JeNpGB3Z5PHoetY3ijWYtZvkNurfZ4l2qWGC3qcVQtta1GwtzbxSrLbkY8mYZAHop6ivrsLGUaEYyWtjnp4mMZtS2JdV0mbR91xp07/YpDg4GdnsQePxqpa6xdwqY5USaE8FccEfTp+WK3NL8S2dwjWuoN9lz8oWb54yPTd1H4j8aparoLW0ZvLL97ZnkgHOz6H+JferlRpz+JGOJwsJr2lPVGTMYXmZreNo4j0VjnFNAoGMUtbxjZWORDcUuKWmO4QZNMBQuTgGpVQAYDIf8AgQqqodj0JZug9KXlkC7AgB5I+8aDspqNJc0tzpvM0S08LTwT/wClardYZBF0tsdCW6Z65A9ar+G1/eXjekQH61jlGRV3IygjIyCMit/wzExju3VSd21eCPfnmuTGfwJWOWrCpXbjBXbNuUcKf7wC0rM3mMqhvl4GEzk/WnPvfahhbrkfOO1HzF/uPGWP94YP86+d5H2Of+zMX/I/wGyOUYDAO7p7H39qeqjzXJAyABnFO2n5v3anPBy3X9KbtlD7hF9QJBg/pS9mxf2Zi/5GP2hiFIBBOMEV20lpbzEGWCN2AABZckfjXDCV4V82SI4T5mwwPA5rQ/4WRo5Gfs9//wB+1/8Aiq9bKouKlc0p4erR/ixtc6uKCOBNkS7VznGSf50/FcifiPo46299/wB+1/8AiqT/AIWRo3/Ptf8A/ftf/iq9Y1Oux7UuK4//AIWTo3/Ptf8A/ftP/iqVfiRop6wX4/7ZL/8AFUWA6/FOA5FckPiNofeK/H/bFf8A4qnD4i6EOdt9/wB+B/8AFUAed+I38zxPqbdf9JcflxWaOlWb+YXWo3Vwuds0rOM9cEk1ABxQA3tRj2p2KMUWENxTkZo5FdGZXU5VlOCKMVc03TZdTvY7aHALtjcegpNqKuxpX0LUXiO+jXEiQz+7gg/mDUo8TzbsvZxEEdFcj+ea6c+DNIshGty15PI+fmQDbn0rRh0PSkg2xaEmccO6knPv6GuZ5rGPwtsTy6EviijiJPEUs67bez2sf4mfdj9KqXOo6m8e2QtEpH8Me3P416pbLny4zpCRIvH3F+X6Vcu7aG8gaC4hSWM/wuMisZZzJ9CoZbSjskeG9Tk96MV0PizSYdM1MfZoxHDKu5U3Zx61gYrsp1FUgpx6hKLi7DcDFJTqMVYhuKMc07FGKAG4oxTsUYoAaRxQODS96O9AHvD9R9B/Kmmnt1H0H8qYa5DYYaaelPNMoAaaSnU00AJRRRQAUUUUAZGu/wCoj4/i/pXPmui14Zt0/wB6uXurpLaPLcsegr08O0qV2YTdndj5XSNC7sFUdzWHqt1DcrHGhJw3Pao5riWf/WMTjkCmyaZdSbHQKysOPmxisamI501BEYeqp1UugLbJbzRzoGXYckM3X2rcilSdNyH6j0rNu9LujaopeMyrywDfeqorS28nRo5B1BrKlW5Omh25m405xaR0Aro/Dn/HvcD/AGh/KuOsL4yv5UxG4/dPT8K7Pw5/q5x7iumc1OndHHTmpaov34+WM/7YrJ1L+0lkDWhzH6Io3D656j6Vr3/MS/76/wA6rSpIZDtJC4xw+P0xWENjWRxt9qd1G3+kichT95lKgfoK0NK1K9urpUg3TQr98uOFH19a3WtzMrR3ALIRjl/8ADUlvbxWsKwwpsjXooq1EhtWJgKoapHFKkKzTGIB9yMH25Ydv/rVfFVb+2juo0WaMOisGHLAhh06VoiXsFyS9tlsgkc+1czpl8t5avtZfMjcoyZ5BB64966WaRnhb5Rx1xkfzFeW2WrSaPqty4iV4pJSJOPmAyen+FZThGUk30NqHKppyO7uLeWKMJPtkhmXDLjgg9veue8W+WljbRoqqfMJAGOBirTeI7eewubi1ieT7PtLK428E4zXIXty95dtO+efuqTnaPSsnT5rXeqZ0YuVOaVnqisRwa9A0fQm1Cax1W5i8iCOECGzI+6R/FnuD155rL8EaJYavcXE16k7m1ZSiLgRtn+8eueOldVr/iOy0hbi3jnSXUEUCO3Gc5bpnjFc+MlUceSmtX+BhTS+Jl61ne4nuVaJkWKTYjHo/HJH41O65UgY/E1V0uyk07TbaCUguy75Wxy0h5Y/rVwkAjjIJxivnq9ONOtyLY6ou8bkN1JDaWstxcuIoQMs7cf/AKzXnc/iG285jBpzumThprjaT74C8fnVDWLaWx1O4sHkkaOGQ+WrMSAp5BA7cGqGK+hw+DhBXb5rnDWUatuZbFm/vW1C5WZoliCoEVFYtgD3P1quKMUtdyVlZEpJaIkghe4njhjGZJGCqPc16romhwaXaLBCm+VuXfHLn/CuF8H24uPEEbMMiJC/49B/OvRL2aKOyIkeQK8mxljOGYY6A1w4qTlJU0exl8I06brtXeyJXmt4n8t7q3V/7vmjIqTYp6gZI7dx/WuZg024luYo3RraKV9qPPhd30Hc4qa1tdYs9QeGLUbdrOJ8PGwzsJ5xtxySPSsp4WNvdZ2Rx95crV79jX/sGxjn89baAyucZCc/l0/Son1S3gZkiildVOCwk2g/QYrQOZZFhLyRxSNwVb5h6L9DTBottIULWwRi+JEim4VexGR9OKzpQurvUic40JcrVr9kVkFhrNs4eISKPvRzKCVz0/8A1iuK8S+Gm0iMz2TSfYnb54t5wh7H3H15FdnpOlX2n3sy3TwskoCxGPOcbs5I+gFaF/ZJdWc1tLhkkUoSPcf5NWpypTuthyhSxVO32unc8XApaXaUZkb7ykqfqOKK9U+eemhIssoTYJZAn90OcflW7aeMdWtrdYWaKdUGFaRTuA9yDz+Nc/Sisp0KdRWnFManKOzL19q19qF4LmedvMUYXYdoQegx0qkzM7lnYsxPJY5JpaSrjTjFWihOTe43FT21zPZ3KXFtK0UydHXr/wDqqKlFU4pqzFc6hPHOo+Tte3tWfu+1hn8M1vW3jPS5oUadpLeTHzoyFvyI6150KWuCplmGqL4behtHEVF1OvvfHMwvc2NvG1sFx++BBY+vB4rB1fXLzWXU3JVY0+7Ggwo9/c1nUVrSwVGk04R1RMq05aNmhomiXGvXrW9u6RiNN7u/IUduOpq5eeCtbtMlbYXKetu24/8AfJwao6E4h8SaXIxKqt1HuIbHyk4OT6Yr3G5jt4mLxSROmenmDI/xrDF1MVSlz0rOPYulGnJWlufPdxbNHIYp43jccFJFKn8jRbvc2itFBcyxwsctGG+U/hXs17vuZMXy2l5bsQHaV0+UYweG/Piuc1Dwx4Vdy39rW1kx5zFOCo/4C39DSp5hGX8SNivZTj8DPPQKXFa+qaNBYJ5ttrWnX0ecbYZf3n/fP+BrJrvp1I1I80djnlFxdmNP0qJ0YkEDn37VPQa0sJNorrbqDuPJ966rw54aN3s1C/Qi0BzFH/z19z/s/wA6d4V8Orqs32q7U/Y0PC/89W9Pp61391LZ2lr5l1cxQRgY54H0FeFmOPal9Xoay6+R20KV/fmZHiXQdNuPDr6neSSwSW0eIWj5Bz0Qr0wT9MVzXhRf9CuG6EyAfpUnivxfLqpOn6dJ5emBQGwuGm+ueg9qXwoP+JbMfWb+grprU/Z4VR9DfANSxV/U1iuZV/3TSOp8yP6k/pU2399/wH+tMk3CX5VB2oScmvLPoBMUoFNkkxwqkkjPf/CguwYnaNq43ZPPNKzHclhgWe6igkUMkjbWUnAINao8M6IqIJdI0lSVBLBid2PvY/CqumoH1W1BUHEmeRXVLZW0T70hRW3FuB0JGOn0r2MtS9m35ngZu37SK8jn5vC2llN1toelNljgyBsY4x0P1qYeFdE8tt2g2G4D5dq5DcfpzW9gelLivQPJOeHhfReQfDtiODgjB57ce9Rr4b0clkPhm0Vwm7ttJzjGf1rpcUYoA57/AIRfRhjHh6zJKk9BgHsOtH/CJ6M8cxm0Wxi+XKmLJI4/CuiwagvX8rTrqT+5C5/8dNFhngPGSR68UuKEGVXjqKfiiwrjMUYp+KMGgBmK7XwNqtvax3FrPNbQbiHVpDtLe2elcbitXRvDmo67Iy2ca7F+9I7YVawr0VVpuDLhPldz1uNhIgeM7kPRlOQfyqqE1Jgw82HHcKvI/Q1yMfw71yAgRX0KA9THKy4/DFWX8Da/bbRDrMfznBYMU5/LJry1lcl9r8Dq+srsdFLex6RCZNSulG5vlOOcfSuf1fxxYxRMuml5bg8CQphV/PrVG5+HWuPLuN1FcsR99pen/fXNc/qvhvVdG2m8t8I33XUhgfxFbUsthHWbv+REsRJ7GfeXlzf3DT3UrSyN1Zv5VBinYpdtelGKSsjnbu9RmKNtPxRtp2EMxSYqTFJiiwDKMHFPxSYNADMUY5p+DRjkUAe6P1/Afyph6U9+v4D+VNNcZuMNMNPNMNMBKQ9KWkNIBKKWkoAKKDR2oAxfEkyQWXmOThWHSuBuJjcTGRuOwHpXZ+Mf+QZj0kWuHAqpVXyKCPLxk3z8ohFa2myF4BGeqjg+1ZWO1TWtzJaszKFYMMFScUYepyT12M8PVjCXvG2RWLf4kud4+6RxVo6qMDbCd3cFqpTP5shfbtHYeldGJqwcLRZvXqwlCyepDypBBwR0ruPBV2J/tELH94iA89xmuINdV4GQ/wBoXb54EQH5muWnNp27mOGm1USOqvWG0Zx/rFHNMGWYkbiD229Ksy2hfd8/ysclSoI/WoDp0RPKRH/tin+FdClY9Rq5FMHVgBuA/wCuZb+VKm8xk4LEeikZ/OnjTbf/AJ5RfhGB/Kn/ANmWx58vH0Zh/Wq52TyIiUuYtzJsbHRucUiSEsAXiOewJzUw0u3B48wfSV/8ad/ZyfwyzD/ts/8AjT5w5EUr1yImUNGOOjNg145ecXtwP+mjfzr2e6sCsDHzZTx/z2b+teOz28s+qzW8CNJIZWCqOSeaOZPUTVkWvD4M13cWRGRdW7p+I5FZfPfqOtb+kaRqljrdrM9qUVTlmZhjGORx3rQvPCltNcTSQXrRs4LLGyAjfnpnPSs4azbjswp0pzbcVdHK291dWcvm2l1Nbyf3onK5+uOtbHhWwk1bxGkspaRYT58zuckntk+5/lWXe2Nzp1wbe7jCSABvlbcCPUGvSfBemJZeG0nBVpbw+YzKc4HRV/D+tTiqnsqTl1KUXzWZ0t5DjT7WQ9WLEmqnDDnqP0rd1GHGmqAM+Vj8sYNYihgvzCvnswpuFReiOmk7o4/xxpXmW8eqRL88X7ubHdM8N+B4/GuGr2d0SVGjkQOjgqyEZDA9RXlWu6SdG1aW03bo+HiJPO09AfcdK9bLMQ6lP2ct1+RhWjZ3RnUtJS16ZidJ4IdU111PV4Wx+BBruL1ILl47W4hlkhkBZpERmaPnkoBzngV5not59g1i2uCcKH2t9Dwf516w9znT7j7NE7XAjwERdrFu5z0PrxzXHUg/bJnq0Kn+yuFupNYR3XkFLfbf2yN+4uJZPmPscjII9fwqR2Z0RQGMYwd7jDE+4rm7Txpf6fbLbSWtvI0Y2ruUow+oHU/hV/RtZu9Ua4iuovKkjPmYWIqpBPv0I/UU68P3baKwtOcaybWhqlY2ibeu/nAGcY960liGIwXVmYYO09+3NZbmUYRUV1Y8AttIP19Kyf8AhP7Kxu54Z7BpI4pCiTxyDLY4OQfeufCq7fYrM+dT1+R1VyLe03ttUTM2QB96Qf8A1qoEu2S7k56Dsv0rMsPF1t4kvWhitXg8pS0bMd2/+8CQMA9Dj61oXUy21rJM5wqKWP4c1OJk+flWx05dCHsvaPV/keO3+P7Uu9vTz3x/30ahrVt/D+ralC17DbBkkJYbpApbJ7Zobw1rCW0lw9kyrGMlSw3Y9QM816MatNKzkrngTTcm0jLxS96QY61PbQNdTiJOM9T2ArYmMZTkoxV2yHFGDV59MmjuUhyrB/uuOnHWmXVhNa4LYdD/ABKDj8fSlzI2lhK8U5OLstyrRijtU8dpPK0OInCzOER2UhST7020ldnM3bchpa2pPC94rARzQSDuSSuP0qpf6RdadGskvltGTt3Ic4PvkVhDFUZvljJXIVSL2ZQopaK6CxCuRgjNRfZoP+eKf981OFLEKqlmPQAZJpxgmHWCUfWM0WuPUrfZ4f8Ankn/AHyKXyIh/wAs0H0UVMUYHlGH4UwsoPJH50cqC7GiNF+6oB9hTsUZz0oosK4Hmr2k2dndTNNqV5FbWMPMhZ/mc/3VHU1QqN4lYgntWdWEpQcYuxUJJO7Otv8AxzlRa6NZrHbou1XlGOO2FH9a5m4urm9m826neaT+856fQdB+FQgYwoHsAO9TrCikG4cJnpGPvNXPSw1DCx0Wr+8MRi9LzYxI5JAxjjZwg3NtUnaPU+ldH4auTDpsowNvnE/oKr6fFfTJIdNgYNAjS4Q4xgevrT9EzJpBc/feRieOMk124OFPFScakbo8mvmdalSdWjeLva5ux6iGVZDCMkcjd0p329CzZh5Iwfm7VTC7VIHXdgUqL8znrk46V6P9k4P+T8zzv9Y8yX/L38F/kWTdqeisvGMq3Wg3Kcgxk5xnn0qtJxEx9qFX5m/D+VJ5Rg/5PzGuJcztf2n4L/IstrTaYpvI4i7QjcFZsbvbOPf0o/4WhN/0Bof/AAJP/wATRYaTFrN+bGcv5bxktsODxz/Stg+ANBCMws9RJHHFx1NclbDUqEuSkrI9jA47EYyn7XESuzH/AOFozd9Gi/8AAk//ABNA+KMnfRU/C5P/AMTWwnw70GQHdDqEeBnm4B/Dp1qH/hAPDuM/8TZep+96f8BrGzO25nj4pt/0BV/8Cv8A7Gnf8LS9dFH/AIFf/Y1oz/DvQIkDvcX65HA81f8A4moz8PPDhZlGoXeV4P71OP8Ax2lYZVX4oqeuit/4E/8A2NQ3/wARlvdOuLZNLkiaaNk3/aAcZGOm2tYfDHRyPlvL/n/aT/4muV8X6LoHhpI4Ib69n1GTlYCEIVfViAMUAcsAFQZ4AFMeYAZRS59qhlSS5+dUYRL6mmwF8AYKZPB6ZpD0HG6kxxCQc857VI05VAzR4z/eJFROw3Hk8HkhutMZYnVd0km0/wAORS1AsiYFPMGwKp5DHGfxr13wd4x0bWI49Ogiis7yNABAo+WQDurYGfoea8YhEcU7IjnaBnOeKSV5y5aOVxt6FcgKfr60mOx9IeXeiRyJI9v8I28j9KGa+AH7qI+vP/168Z8NfELWdMRLW4lFzCnTzfmYe2a7cfFHTzH82mXSyAdN67c/XrQKx2URnZiJY1UAZBU9fanTQR3FvJHKiPEykMJB8v4154fifcKz7dPgYE/KDuG36nPP5Cua1fxPqesu5nlKRt/yyjJC/lRYDKvY0jvp0iZWjWQgMvQ89vaoPwp9GKoQyndqTGDxTsUAJijHFLjiikA3FGOKdtx1ooAjxS7CpXI68inGgdaBnt79R9B/KmmnN1H0H8qbXEbDTTDTzTDTBCUlOpDQMbRQaKQBQKKWgDmfFwP9nP8A9dEriB1ruPF//IMY8j94lcOKiW54+N/igaTH5U7HNKKg5bjMc0vUUuOKKB3GkcV2HgRR5l83soH61yPauy8CD91et7qKun8Rvhv4qOvPQVGal/hphFdJ65HThRilpgLS4oAp2OKBFa7H+iv9K8PvpHg1qaaPiSO4Lrkdwa9zuh/o0n0rw3VVxq15/wBdW/nTWugpao7Gz1+xv5YQJYkdhzHKdrA+2etbjpbtaBREm/OfM9q8kdAyEEdq6a81O80i6t0SYzxSWqF4ZunI9RzUQhGlFU16o2w+IjRhyWHeMUgW5ttqAXBU72VvvL2z71S8Kaqmia/az3FxNHYFz9pRcspBHUr3wce9Z91dy3s5lmK7sYAUYCj0AqGtkm17xlObnJyZ7wfGnhxrZbg6khtpMqJfKcpnuCcfKfY4qGPWPDSyeY2oW4idA8TSSYUj2zj9a8SgmltpTJBK8TkYJRiMj0Pr+NPmuJrmTzJ5Xlkxjc5ycelTOjCVm1dolSsex634osDp1xa21nf3jOhQfZ4GVOe4fGPxGa8gvLOezkXzxIGkG4eapD+nzA85/nVccdOPpR3zWiSS0JClpQjHGRj3bgfnU6xCNRKp3uE3be2c4HPelKaijalQnUlZELKVOGBBI713Oh6jJrOlpa+ayXtqVZHU/MMcBx68cH8DXHXan90xx0wQOx7022uJrS4S4t5DHKhyrDt/9as5R9pC63N7/Vazg9UevxLeOkcs0wa4Qc5jAVvw6/r9Kq3U+q3WrxrCVhtI8EuQrbvUc857YFY+keNrSdVj1DFvN0Lc7D+Pb6H866OPU9OceZHeWzZ6kSrn+dee5VYNqSPYhDDVFGVN2sN1C5u4ZLZ7RN374eZHnG5DkdfbrUV7pFjqNw08mmWomJ5mkQOzfgOD9TmpU1bTLibyVu7Z3ByFEimrbXEEa7nlVV9WOB+tZ+0nGPKlY1lh6NSfPJ3KEuoQaLp9tZQWLPK+VSGBdq8Hr39qvXKw3diYbiINFIv7xGPb0yP6Vzms+LNOtlZLI/a7luMIx8v/AIER1+groNMnm1BYjd2M1l5q8h3X5T2xg5/MUVVKfInpfqedXnGkpQpu6INH0p7azW2jmSS3DkW77iTt67T7jkZ+lOusi3kFrLBLLkxqC+Bu79euKnjgS0uTcC1um8liV3sSR78/jUgsrKO+Vv7MURY3NK2flPUtnOMc12PL6T1e55ftpbHC3/gpbLR5bpL15LiJd5Xy8K3qB3p3h/T11ACO3R41QDzj5fzKfccZ/Oun1+YR6PJMjZjaRcEHhgT2PfrVTw7c23mzWV5MYlmwUfdgbh2z2owtSdSL531PXwcHSozr0viXl+JeHhHTpBE7T3m7JCsyhcnHoRWZq/hqfTYjcxzGa3X7xI2sg9+2Peuz/s/y7dkjeZ0JBGctgjuP51lam7rZywSXLyNPCyC3lAzu6ZPt3rrkopXZhQzHERqXcrp73POLfTI9Z1J2idBbxbfOdf4j6D3967a20qK8t2E8hht8YXauTx3HpjisSWzvNLtDLb+SZXKosarwSeBnpXXaFtn05LO+eBboNlhGCFcZyAMnqD19a85qNesuaScei8zzMwjCeJ5lNNPsSnQrJSFZ5w2M5/yMCsLxD4aZ44g8xNkGy23hy3YH29xXZxWBjfd50pYHPJNYuum3soBE90ztIQArchPc+npzW1fC0qcHOKs1sclSnCMbo8v1vS4tMmh8l3aOUHAc5II9/wAazK6nxXb7rK3uAG+STafTBH+IFcqK2wNWVWipSd2OjJyhdlvTdRh0u/8AtdxbvMiIwCoQCCRjPPXHNdtcadqhs4rm3sZWtpoxIkkabsqRkHjNefEZ4r0PwZf6hLonlyahO0Nu3kxQq+0RqBnBwAT14yTW9XErDw53sb+39krsyriyWO1E895DaMfuiZsbv1rHfxHHAGSX/SHU4Hlxh1b8TxV3xfb+f4kRbe3Mtw0K7hHGWYnJ61QbQrmAbtQmttPU9BcSDefogyaqOMjOCntcpYpSV7FSbXRcI8cei2cZcYErJ86+4xxmqlXnOmQDEYub1+m4nyY/qOCx/SqPamp8+pDnzCHrSxxyTyCOFC7nsP60hz2qleXN1bwssd1IkbdVRtufrilK6WhLUmvd3NSS+tNDbLZmvR2U42fT0/Hmse71iW6n3NDHGvXgbmJ+p4/SqthCkpcuccHBJ71dt9J+1MSsg474OK5+VXvIUMLG/NLVm3pHj7UNL082VrDaxhs7pni3uf1A/StTRJ4n02CNWBO5mI6dzXOSeHmWPIny/oUwKbpkjWsptpVKSlh5cn905/lXXhMRCjK72MMfgZV6Kpw0O36PjGPnBozwB05Oc5H61tpoBkVGFyCOuMVZ/wCEdTA/0lwf90Gur+38v6z/AAZ4DyLHp/Bf5o5vDCA7yS2cE/jStuVnYcgtgDHtXRf8I4M4F5g+hj/+vTD4dlB4uYz/AMBIq1nmXy/5eL8f8jJ5Nj1/y6/Ff5kfhNfN1aTOQ3kn/Cu0hWZSfOlWQdiE2n8a4sXR8JBtQvImmiYiICFhu5+vbimP8VdIiGZLC8X6un+Nc1bE0q8uelK6Pfy7D1aFBQqqzO1/0vsITz1YkfyqTMvk52DzcfdDcZ+tef8A/C4NE3YNhf49fk/lmrMXxX0GUD9xeqT/AA7UJ/8AQqyujv5WdmZnUjdaTH3Uq2P1pyeXMpDQ4PQh0/zmuRHxN0M/8sL7/v2v/wAVTh8StD/55X4/7Yr/APFUXA62W2huNvmxh9vK5J4rzLxR4L1a+8TXE9o9qsLqvll5CSq46Hj1zXTQfETQ5544kjvi7kKB5A6/99Vet5Xmnklf7ztmsa1TkVka0qfM9Tyqbwl4ntpgGig8vOA4cHj1xWdqel3Nq3kyzBz/ABbea9g8QXBgslxnBPzY7+xry7U2Z5S8hxnoBWUajZpKCWxy8kEifKN2OuT3qPy3A3cZ7VeuHcsd2c9Kqs/GCK0uZ2ICGz8xP4cVct3EihSTuz1JqqzDFJDMRJwec8U7gWprcK5LOB3ABzmuv0l7a5sY5gF+6F2tjgiucQbiW3ZJGAO4Fb2iWsX2NkZcAN1zwayr6Ruj0Mt5XW5ZK/qXxDDkgKhPpwaqXmnRmIvEMOOcDvV+RILX5twUYxksc1mXWo7x5cQ+XGC2OtYUvaOWh6eNeEjSaklfpYzO9IRS0V6B8yNwKKdQBSEgwKXHeiloGNx9KQj0pwFKACcE4HrQBHjvSY5FOxSADIpAe3P1/AfyplPfqPoP5Uw1xG409abTjTTTAKSlpDQA2jvRRSGLSUp4BPpXN6z4vstLOw5ds8gHBFOwN2G+LJEfT2jDjcJFbGe1cI08cYLM6gfWs7xDr7XmpSSW8paJ147VgGSeUZJZqr2V9zkq4eFSXMzrkvIZORIvHvT/ALRDnAmjyf8AaFcd+9AyVbFJukB6Gl7FGX1KHc76OyuZV3RxFlPcU5tOvP8Ang9cPbarfWT7re4lib1ViK6fSfiNqtkwF6qXsfo4Ab8xR7HzD6lDuX/sF2P+WD/lXb+DbOa1srhpomjZ3BG4YyMUeH/FWkeIl2RRrDOBkxSAZ/D1rpFVVXaoAHoKI0+V3NKeGjTlzJgelMNS/wANMIrQ6RmKUClxSigQgp2KAKdimBBcj/R5PpXhusDGs3g/6amvdLgf6PJ/u14xfRWh1++e9l2xJKfkXIZ/oaqO4WctEY6I0zrHGNzudqgdzWr4jcNrLxg8QxJH+Q/+vUsut6Ss8cwsA8kI/dmM+XjHTOOv41QuZ59Uunu0tCob34NJpuon0IqU3Ga1KyI8jqiIXdjgKoySasTadfWyl57O4jUdWaM4H41e0rVV0iXzGtWV8YZioI/CunTW28WWl3YWscAeSEgySSbWX3245FYVsTVpz0j7vcag5bM4IUopShRipxlSQcHPSkrt3JFo8x42V4wCynOD0NTQWd1df8e9tNKB3RCRVK8mNpK8Lxssy8FWHQ0rp6XCMrS03LsmopKu9pJbaQHBjTBU/gRT11CBWRRnbglv3ePxFc55hZsk963ZIRN4fimjHMUpST3B6GsXTR6SzCouhZmmgmtnl3L8vQ7sn/61Ys2qBWIjGaozMygrnvU9lpst2NwBwTiqiuVWOevW9tLma1F/tOYjjAoGoT55Cn/gNdFa+DpZXjDcAkbs+lej2Pwy0SNVlZZZXIBIL4X8qUqljOMLnkNvqPmPslQAfTpXS2uhT3sYkimtzCf4jnj/AICRmvQ9Q8D6RPb7HtEUqPldPldfxo07w/bQ2wg86bdGOW2gDHrWFSpVkrUlqZ14VIRvA81vbO40u9jjLq0nEkbICc4Pp9RXofhvxEuvwSiWNYryL/Wxqcgj+8M849u1ST+HGiuJr6CUXDbQo+XDIo7D19a43XbW4tb1NUtZHiJAVniYqyt65HY1y1b1WqNVWl0ZhSxMozUZo9Ce+b+147MTNvEJlILZIGQBj06mpZtThQCKW7iUJxs3AY/AV5pYrqBlGpJqEqXZ6SN85bths9R7V09loV/eKsl5JDaO/JSRsuT7KOfzxWqwtV+7Kbse5QwkOXnr+6nt5nN+JEVtSlnsUaOzDAqFb5Q/dgvYE1AmrST+XE8aR72Cu4fIwfTjiu6vvAsz248i8SbB3NG0e3fjsDk1yWpaebmI7EAmTjaRjI7rXbCKhFROyjTcVKeDndLddWXllktlAWV4V6DDlRUsd41nK19NKPKC7ZfMYlmHbb6tntXGNDlMMm7H8LnOPwNV5Ln7LdhGUgRj7hGME+1RUSmuTuLF4mNXDTUqfLfTXc19Z8Z39xIq2KfZY423Bj8zN9e2PaqA8ca5Cqgy28ueoeAf0xUqRwXGXJAzjNVpNCeRy4ZQpPGaSwdJKyifMKnT2sdVoHxAS8u/I1F2tNyBUxIxjLZ/8d/zzXRXeq2Uc8MAnDvMcBY1L/8AfWAcD615i2hRqh3ygOOce1d74L1D7Vay6VcSP5kADoVbG9Dxz6kH+dcWMwvLHnWy6GNaklqixrem319pwgtYVy0gLmRgoAH1rmZfDlzAgaa+0uL1D3YBH6UzW5NRsNWuLWS/nk2NlWZgSVPI+lZttbm4ufNdd6g5dm/iPp7114DC1uVRhJWfkRzeypubehpw6ZpzNiTX7VyBkraRPKfz4FdD4f0+xiEt5YreGRW8rzLv5UfI5wqHnj1NZun+H9Q1RhLaRIqDKGSRgin2HqR7V0iwaho2k29jPBbmFZTIJ4JWLMT1ypA/Q/hXbjsHyUWue8u2lh4Go8VWSqK0H1Mm+sPEBMkVtdwW1nk7Vtx5G4e+OSfqTXPTaFNbktPcW8bZwWdmyf0rqL3xBZQMbaV2mbIykatu/UD865vVNcup5njgUWsY4+U7m/Pt+FeZRjikrxjZd7Hvyo5dS93m17J6jbjRVtbQzz6nZIduUjJbc/sBiso9KiKqHL4Jc9XY5J/E0hY16NNTS993PPqum3+7VkOZwKx9SkLuq9hzWi7YHJxVWSxnuEa4TmNOPpROVkTCLbKtodsTFj3r0rw1pLxGOVsPFj7rLWV4S8M2t9Cs90u8g7ljP3T9fWumvo7qyQlLe8bkAGGUL+Q9K46k7uyO2nCyuzYfToGH3Bt9MdK4LxjpiW8sU1uCrMwXA65rs4TqUOnGaTLYA2q/LHNc6/m6rfL50sitBMCVMIC5B7HvWPM4ps1kk1Y7HR7jzbSEbssEAbgjkD3rWqjHkGNV/iDc46cUuTD9lHmOPNXDs7Z9Oee9fNTjzSbRSZLOfnkHpGo/NqukZzgVmht8DyFtx8lTu9cMatNLIpm2npIqrx0ziocWNM5L4lXAttAgyVz9oBK7hk8HHFeNzTPPIXc5J/Su8+IV1Lqvi37CgDJaoFUAc5PJqla+E7l8q1ozFwNpHvX1GXx9nh4p9dTjqpym2jjPm9KT5hzyK9Itvh/fSeYhtNg4AZ2xWbr/AIGvtJsDcMEdFbB2ZOPeu1TTI5HY46OeWI7lYg12GjaLrGu2P2qw06a4jB2s0ZXgj6muNaNkPIxXrnwiMH9m3wnZiRMOAxAAwOeK0juZSWhjx+GPENg/2yTTZ7ZYRvMrhcLjuea7TQNRdhGHuVuVcA7uP0xxXVzIywTsXLxMRhc54xgVmaNoFlZI0nkRCV2LEheeTXNXknKyOqhFqOpbubOK+tWhlHysOD6V5L4htzY6jNA3PlnAxXsM8qRp8teYa5pl1qGrzSEHax5NZxkk9TScG1ocTMFLfXuaoyfeI9DXeWFvHp93Dbf2bY3cs2QRdxB9x9Bnp+HNUPGOiWdnBa6laW5s0ncxTWhJIikHOVzztI7dq0jUi3YzlQlGPMcS2cd6j/iB7ip3I7EYqKt0c7NOymCp5nO77rc9a7vS/CWqX+iw3lvcRIsoyIWYqcfXpXn+mWs97eR21sjySO3yqoyc19A6Pa3llZR21z5XlxRqqFOvuDUzlZGU5uOx5rqfhTVtKtzczwo8Q+88T7tv171idRXunUNwMDruHH4+1eO66IV1y8Fu0bRCQ4MX3fwp05uWjJhNsyzntRuHenUYzWpYmRigHNGBS9KAAUUZ4+tFIANJSn60nPrQFxtKByKWgfeFAz2t+o+g/lTTTn6/gP5U3rXCbjDTacabTAKD0pRQaAI+9LQetFAGB4k1d9OtSYmCtjqa8e1nW7nUpWEziTB4O3FdR8QLyf7UUP7tc8LvBJ/AVwB5NaQXUljoxlsmtCFN49PSqcEZc4rUiiZdvr6VbBIntrV5YiQoODU8lhvK/Jjt0rW06DEC+55GK6S10tLpVREw/oKzcilE5y18LrfIoK+3SqGqeANUtQ8lvF5qD+Fev4V6ro+gXtpJvmiUqemDyK6N4V2Y24IFTztGigmfLyvcWV0OXhmjP0KmvW/BHjN9SxY38iGYDCPggtVnx14Og1mxkvLaMJqEKllYDHmD+6a898K6ZeS6lC8UTlQ3LL/D9auMlJGco8p7wPu0w0QBhAocksByaWmSNpRRSigQtLSgUtMChq95Fp2kXV3OcRxRlj7+1eLvdrqSmWQBHlkLNg+vau2+K2peRpNnpytg3Em9x/sr/wDXxXmEMz5iAPQ5qoiaNSaVbbTri1hsoHlinWQXYGJIxjDJ/tKeD7Ee9JBJf3Dsn2iQeX95Wq3PbxTWYuLHCXQGJY85Eg9f/rVmG9UyBmysnBYHuRxmrTJdy7LPMsRicRSH+9jBH9DS6PpdzeaguFljUc70TpXXeGZoobbzhBZndzl4w7D6ZrqNPDawQzNiAN0XgfpWc5K1i4Quzgb/AEiyQhLp/sTj7txHEWilHYsoPyn1xVFvDl88Zexltr+PsbaYFv8Avk4NesaloVre2M1s8YKv0IHI9xXk+saTL4e1a3+zvJM6BZN6JyvNYxlOz5WFSi4u6Z2/mWehaAjTgxmOEMYo/wC9jnP4145eXMl5NJcSk75HLH2zXqHiHUtO1DwVeXHzGUAeWHBRg2cdK8rBLKAfwrky6MvfnPe45UKdNpxIwCOxrqdAVptO1CBhlGt9wH+0DxWLDLkiIqGBPAIrp9Et3xvjXYAeor0XJLccYOWxyl1bOso3oVJOMEV13h+NI4UDJnI49qf4k0kjTPthbMiSBiB6Hg/0qLQFlubiO2hR5JD0VRmolK6LUHGVmd/YRqzKSMn612NiGSMZ59K5C3tLuziSWWB0Q8BiOD+NdLp16rRrk1k5I0UWT3vnuMxhQo65Gc1i75Dcw7GKGRtjMp6D/wDXit6+0+PVbN4y8yEj/llKyfqpFYw8PtJosdpa3c0FxbHCzBsk85wxbOc0lKzTG43i0TzxXdpAJYriMlAQTLwMHn864TXre7uLKZoriNYlBd4/LwWA54Of0q62prJrFzp93ckzwkFVlk65HIGT1H9a57xHqplnaxtpf3KjErL/ABn0z6CsZ1Z4ivGMY2trqeJKUpzStaxqaGsdrLp8k5DQKyO57Y65r0aaG7+0l7eWNYyS3PO4Eda8RsLm3t51W8ldYP4QzMY1b3HQflXbWmtajbQJHb3jeRjK/ddQPYkHivTvyvU+slR+v0oSpO3LpZncyWoimlvHuzDCCGbBwMADqfwry3XtXu4tUnkttODwTykxzGTgZ/vDGQavLq9zq1it3eXbSIpbJZsIuCR06CuZv9fhv1ls7aN9h/5bk46d1H9amTctEaUaEcDTdSdSzfY6fwHp8F94kZrsK/lQPKoYcbsgZx7ZJrzjW71r/XdQuyc+bcOw+mcD9BW7p2qXenlp4bwi5iBO4AAhSMEHHBB965Jjk59Tn86zpKycXucOYz9rKNVPRrQtLdOo4Y9KsjUZtgG84HvWXkk4qTOFFbXZ5lkab3ruMk8gYzVnTtXuLDUIrq1l2S4KhsA9fY9axd2Vq3pkJu7+2twyqXlABY4AqZNW97YTiranRPfPqOswXOpOH3yRrKQuBtBx0Ga6jUfDgtDI9q8ENqCSqOxG0nt3qta+E9MmZ431N7iRRl4YGXcB7+lR+KdUOmS29i9pfvAijbM5VgwAxkY5JHfNZYfFf7RCNCVls9Oh5OLiqsOWCvboeg6RGt74a01rdItiIodWPO5c5U4469ame2vJZWNz5LRBCEjQDG7t+QrzHSdduIIzcaZeSxoxw4HAyOzKeM1pHxhrTbwNRR8HB2wqCh9DxXuzwkpO6d7kU8whGPLOLTRP4wt2ie3aa3iinJwoQ5OzH16Zrib1dlxyeXXOD+Vbqm7v76O6uIp7v94AzlS3GeefSt7W7bTY9AuFfyIY1UmNuCQ/bHqa4sbi4YaMcO9W+3QmjV56/tls9Dzo+9CNGkqvKheJSC6KcFh3APak3ZANMY8Vm1dWPXTNqPxXokGBH4fgQj+MgFv1BqPSbn/hINUu7RUjjE/zopHp6dK5+5VTGxwMisrc6AkMynsQcGuFYSNOV03d+bZ1RrN9D2Lw7H9iXyzgqny5Fdi15avaqPKEkg+6CM81554VuiunQo/dRjNdOYVu0TZJJE68homwTWD0Z2rVXJpr+ZUkjudNulJ6PgFT9MH+dLdTWFvppupQI1QBn4yR+FUHgv8AZ5a6nfh85LSIrAj+X6VzvjG/itdOj0+OQvNKd0hJ5Kjufqaahze73FKSjG51Ft4x0Hgm+I47wuP6Vd/4Svw9IOdTh/4Ejf1FeMxSDFWVesnktJ/aZyfWpLoewf8ACQaCF3LqVmcA8BgDg9aeNS0e4liaG+snKsCWWZRgD8a8gBzQQD1ANT/YkOk2H1p9jpmMT+N9SuEga42sioY2D8BRzmuzsbrzkKxIVkA+6eorhPDVi1154imeBtw+aMDJ9q7jRrMWN4XluHIVSS88mePTJ7V0ez9n7nY3g+aNytJ4jt7SXOo37x/NtSONTkn04BOa6SBodUsPmicxsvSVCCR9DUJtrOW8WWIplvm3qQQffIrWZ1jiwCDxVXHY8h1PwbA2vXO/ENmh37sZxntxXZ+BtIt9G1W4itPnhuohINobbkccZ6fSr9zLaxbpLyYQx55Yk/0rz/xT4itdTvYY9InY21uCPOiZlDsfTpkCrpSk5oitGKgz0i4MtpcSKt2XtA2EhZRlT3+buPSkk1H5flrh/DT3BtPNbUWlUZzbMN23/gROc1vidOtZVVaTNKWsUXHuXbljxSRFpGCwqDI3Ss2W454pgup4xvt5Ckq8qw7VibWLcfhm4jupNT1O5WSZpPMdAPkX0wxxjHtXEeP7+O+2LFzFE3BH8R9a1tQv9Qvj/pdy8mP4c4H5VyWvqzooHQVpT+JCqXUGc0wGPQU+2tJrq4WGFC7t0AGaQhuARXeeGtLfTrZJ2tiZ5+rn+BO3Hv7V6tCk6srHh4zErD0+fr0Ra8M/a/DETSQ6FBNO4w1zJKVfHp1wB+Va83iPxV5hdba1RW4EYwwX9c/rUW+TaN0DfT/IpqzSNuDW8iYOOe/v0rv/ALOpPdnz0s4xF/gX3mRrF5r92d+otJsxjEYAQfgv9axeMV2wPzYAz7Yrl721aXU7lLSFpAnzMIlLbR36e9YYnCxoK6eh35bmX1puMo2aKJpKZHvDSCTOVbGCMEVJXKeuJ0pDz0pcU+GPzrqGDcF8yRUzxxk+9JuyuxEdLXfXfgKyeNvsdzPHKBwHwyk+nY/rXByRvDK8Ugw6MVYehFYUcTTrX5HsTGalsN70lLSZrcsKB1rTm8PavbwLO9jIYmUNuX5sA88jqPyrMH3h061MZxl8LuCaex7W/wB4fQfypppz9R9B/KmmuQ6BhptONMoAcKQ0Cg0ANoFJS96APEvHmE8RzQqCMc8981zKRl2wK7j4nWpj8QQz7QFlh6juQa5C34zW0XoT1Nvwzo6apq9vatwjHLYPYdq9iutHFlpP+i2dlJAp2tbm3Tle5LHnP0rzHwi/2e+W6X/lmwz7jvXsF1a2uo2KyrCLh3GYgTgA965asm5WOylFKN7HKX3hpLe2W6sAREy7gh521c8ItuuTvXkccjpXR2GyfTjFLH5c0bbJIz/D6VHY6fFZzM6jljQpMTgrnRhFKZrLv7i1jYRyTLEx6ZbGa0Ld9wwaqarpNrf25S6top06gOucfT0qrk2ObmuXhuNpkSWB+AR1BqxZ2MFuu6ONQW5JA5NZOn6EukxXxieeVEJZI5DuI9hW1ZGU2UJmAEhUEgdqqnuyKpaHSmmnD7ppprYxG0opM0CgRIKdTBT8igR4x8VLzzvFaW4PFvbqOvdjk/0rj4jhkPpWt42nNx4z1R+oE2wfQACsePlBVIZctr1redhn5G6itWSKx1III8JMQea51wfMG0EknoBTIrl45g6Mcj3ptXBHW2VtfWP7tWXEh21614ZiWPSIoguMDlvWuB8B2o1KYz3Z3BPuqa9WazBtCIo2YEYxGOfwrnm9bHTCKSuVJr61jk8o3EZfOAoOTmsabSI9UBnMYWQMyq2fvAHrV62spJ9UW2GnJbxqN3mGVWcn3A6fnVqCBtPjaKZ2+Uk5bHAop7irPQ868aaDcWvh6e4ZF2RuuSDz1x/WvL1OHx6HpXr3jy4vNT0VxDIYrEDftA5nx6n09B3rx9VLy4zgkda2irGF2zpLbStsCXShmjkxh8fcPofStuylSwiEck0YGcnLVnaL5Oo6V9lkkKOuNwDlc46Zx1q8uhpcRlMlY2yFZTvJ+nt71lJps6aakkXL/V7CWE20j+b5qYKJzwar+C7uHSdee3vvlSRQqtINocbgRnPQNgit7StK0hbTekNuzom1pFUgkerDPB965rxX5Ud7aQxpKZiHZXYb2CDquB1Gf6mpST91FSb+J9D1q20m4ju2FqY5dOnBd4sCPymPdFAxjjkd8k1QjmRHOw8Zrz7TL28eGG2e5uI4/utF5pAHtjNdZtltow6qdgHb0rKW5qrPU621vyi8N2rC1LU7G4/0aa2jF2rEq006xPnqNnc+3aorK/STgsAfet24jivLWJd6csoz3HPanHUmWhzGo+BZdXuTeSWrZlVSV8wDOABkj1qr/wAK5mUcW8w+kgrr/FPiC40YWy2kcTSSlsmUE7QPYYqro3jZLq4W21KKOBn4SZCdhPowPT65roVRRfLcyWDqzp+2Ubo5N/h5cEf6q5x9VNQx+DL63hexgur1I2z+6CqcZ644yB9DXp2ta1baJaCa45dztjjB5Y/0HvViwu7bULZLuDBDDn1U9watyu7XIh7SnH2kVZbXPHX+Hc7OyCS7AJyYwnB/CpP+EEu4hgR3A/7Y17RhRlsDPc0wXUeM/Pz7VSUuhhKd9zwTXfDE2naXPeSq48pepjI6nHWuJJ6fSvevixqUMPgO4g3HfdTxxKCOuDuP6CvBOoFOz6gndC9GpynIqNuualQGgQ6rGnQvc6hbwIcM7cGmNEdqkDqDXTfDe3jn8b2QlVWRVZiGxjsO/wBaAOp8KQLpcd2s5RNxVgRnp9MVU8Sm71eaFbeLEEOcbjgknv8AT8a9an0rTpiu63hG0/wgDNB03T8Y+x25/wCACudYdKr7XqYexhz854KNC1SOUyW5eFyMMY5AN31pi6VrNoxaCJ9zff3gOG9+vWveW0nTz/y5RfgtRtounMMGzT8M11qtVjsypUqUt0ed+FbO+g0wyXl3cZkPyRFhhB6/j6Ump6xeaXrJWSzF7aOgeMxxDfEe4zjB6d66XULC5jvDDZQssKjC4XP6mrVr4cgaDdeBzMxySGxXmLDynWlOpszCOG95uWx4zcrNLcSy/ZJIhI5YIqNhcnpVZkkXrHIPqhr3F/DGnnoZh/wKktvCmnecHfzJVHRGbA/HFenGT2SOjlilueIW+mX+rTfZrC0muJT2jXp9T0H41snwDJp+pW9tqsoJlXf+7+5n+7nua96t7SC3hEcMSRoP4UXAqDU9JtdUtTDcJ7q68Mp9QaudNyj5lUqkYy1Wh5h/ZojgWOEiN4xhagj1mSzk2zBo3XvgkGumvdPl0yTZfqWg/hukXj/gXp/KojpdpdIHjdJP7rDmvMnCUXqenFpq62M2bxBd3FmwhADMPlaRSAT9Otecajaao2pMLlHmuJDkMnO76f4V6gdGeNt7sNo/ibgCs+O0h1rxHZWWnL55hcSTSr91QPerpNp6ClTU1r0PMwWjco4ZHXqrDBH4VajkNfQOs+GNL1S2EV3aRTFBhXK/MPx61w8vgG3jnZYrON1zwdxH9a7neKPMVpHn6vmpM+ld8PAO4cafj/dl/wDr08fD4jrYS/hKf8an2qHyPuc54V1BbPUyjn5ZRgfUV0mo3MTajHIti1zJt6s4RFHuSQPwpV8CbGDDT5wwOQd7cfrV4aRf2rq72cssQ6qU3EVz1Vd8yOqhLlXLImtrmcwRsNOtYY16tbTbh+W0fzrVW8QJyeay5NftUgMZQBl424xisqK+a/ufLtQDzy38K1ztnSlcteJJTJpF2UOD5bYPpxXltuiwQLGvQV6++mrcQeR/rFIxIx6H2rmdU8E2UOxbW4nS5lOIoOHDfnyB71tQko7mFeDnblKvg67tbd7wT8yOo2/Qda0bi/Tzm8vIGasJ8K7qKKOVdW23GMlBHjb9Dmh/B+qWgY3DvMo/5aBAf1B/mKqtScndEUKsYrlkUvte41pWahwGNYE9rcWl2kcoyrH5WHQ10lrEViXPHFcji0dvMnsVL21VnJUcn0rIu9He4G3bwfautS2EpwvJq7Hpp7rQk+gnK6seYXuiR6YYZpY9+W4GfStBPEUe0eZasD/sPx/Ku11XQor60aCUYzyrDqp9a8+k8O6rFI6fZt+04BVhz79a9PCYmVNNJnj5hgKWIa9pG6NOHxHZI2ZbaVwRgr6e4NWV1bTbtf8ARrpLeUj/AFV8CgJ/3xkVz7aJqgGfsUp+gBqJtL1BRzY3OP8Arma1niarfNGdv67Hnf2RhbW5DW1S311o95tf9GPAezfzVb/gSnP8q0fh/OkN1fW7DZMQrAHIOOc+39a5uxsdTF3ElrDd28rOAHRWXb7nHpXpUOmyrblJ7xr2Yx7QbuNJFDev3Q2PbNeVmOJlKHJVlds29jToR5IKxjeOorH7DFM5jS93gIABucd898VwO9ScbgT6A81v3euakZ8XWk6dLJF+7DvZFuB6c9KrnxHrUYxAsFpjp9nskQj8cE1eFjVpU1G1/mbwUoqxDY6JqWoyKtvZT7WP+saNlUfjit2HwHdq6tPqEMLBgRtTcQe3U1zk2s6zNGyT6vfurdQ0xH8sV3XgWNIfDvn7jvlkZpHbIPHrk+nessZWr04c10hVJSirk9/4isbFZrKXVBFdquzetq7FG9cdDXFNpulyMWHiiy3sSSbiKSMk/UirnjTVbPUNShW1eOTyUKvKhzk56Z74/rXNAg9DTweHcaanF2bCnDS6NtfDN9OA1lc6degnA+z3iE/kcUs3hLX4MMdNdwCD+7ZXz+GawFg2zCWKBfMH8RjDfpiut8Gf2pe6s3mXs6WsC5eNUVQxPQdiPwratOtTg5XVl5FScoq53sU4W2R5FaNggLIVwR7Yry/X7WS31eWU2klvDOxeJZBgsPX867zxRcXVhpQu7O9aKSFwdj4ZZQexzXnmp65daosMc0cMUcZJCQrgFj1bnNeflsJ8zqR2ZlRTvdHrzdR9B/KmHpUj9R9B/KozXceiRmmd6e1MpgOFKaQUHpQA00UhpAaAOF+KNiZdItb1VyYZNrH2P/168vTIr6Ev7CHU9OnsrhcxTKVPt714TfabNp2qTWMwO+JypPr6GtIvSwjpfCY3Rvmu3sNbvtGZdn761z80eOR9K5Pw5b+RDn1rqbSAzSYPC1x1PiPQp6QVzp4/EVtqQUwRyIR13rirkcgY5rlQBaXBUDArYtrtSBzSTCSXQ6KBu4NWGnKjkZrGgu8d6ufaFK5zWiZm0Vp7iCK4MkjCOMffYjgfWqn23T5ozPaXcUkOSC6t8ufxqpqmrz6T5sj6TLc25GfNVxtA7gjrXIS3VvKGuIMxwyHdsZshT6D2o53DUHS50d7BPFcRM8MiyKDjKnvQTWR4afdYT+zj+VabGumEuaNzknHlk0OzQDzUe6nZPoaokkBp27iogT6GgnjvQI+fvFIx4o1InvcMf1rPg5GP9qtbxmoTxTebf4iGP4isePjd9BVLYC9pqSPq1r5TMjq24Mp5BXnP6VsPp0F3cs0m0Tt8xbpvPr9ax7O8k0++hvYlVmRsgNnB9Rx0rq7LXxJC6NpNs/mZw7SPujz3HODWVRyTujpoqLVmavhNjZ3ZiUYwMGvT9K1PA2vXmGluI5xIOT3rsILhSMg4rnbd7nTyK1jrbm9tbRhc/wAI5baMnFcZ488VWFzpUcFhvaaeeOAyYwNrEbv0q489/GyyWPkn5SrPMeE/DvWTeW63JR7wJLKjbtwAxkemOlaU97mFVe6aPiC0Wfw+6lNyeVgYHQYx+YrwKPat1BKOVLBWH6V9FRyreeG5GU5Oxh+Wa8P8P6LPqPib7EseVidpJfZVP+OK67XOK9i3HAts6xzqfI37+O3rXTDyWRSHJiPOV6+wx6VZ1/RDHEEiXLSngelY0Gn3Vo2HLKo9K5qqSlY7KTbiXYrrybueNCV2hWJI+Vjjpge1ZF22ox+IXkW13tcQBLfALBYgcsMDkktjir1rEE1JfNJxIdxz3rs30WXWrImyjRpoDmMs+3B9M/SiF4y0Q5pSjq7HN6H4evYCVvjvuG+eTn7pPOOK7e2t823lSDoMc1m2bX2gKBrWkXMEQOPtEY3p+OK2zc2t9EsllMkqn+JD/P0qJp812acjjG3Tuc7HorT6wturlI2yzMOoArcstKksHV1RLhlwVaSUjB9h0/SpdLjKanMWH/LLCk/Xmtrg9QD+Fb0FFK7RyV5ybsmcr4stbq70oXUiIDavuxGSfkPBP8q4fg/Q9RXpfiDXLfRrTa0STXEwKpCehHct7V5jncSwULk/dXoPpWOJ5ee6Pfyd1PYtSWnQk1W7vL+GISTs7QRiOMnqFHatXwBq2rDX0sNvmW0qnzsrjYAOGz+n41jHG0k9hXXeA0A1eZgMYtjn8SKyp3c0dWMjGOHlppY9BJ+VvpWFLrEUGqwaf5JZnZEaTzVXaWBK4U8t0OSOlbjfcb6Gsu6S0WFrue3gkaGMuGdFLDaM8E89q9SnsfHT3PFPiJ4pGvXlpZxNuhs1YyHbt3Sk4PGT0AA/E1xg9O47U2S6a6uXuJMbpZGlbjuTn+tSSt5dtECR5jkyN7DoP5E1Dd3ctaDoozIx6YAySasxoPPVeME1oaTeHTPDer3Ax5t8q2MWfTO52H0AA/Gl8P2yT3F9dPjytPtHuHJ6ZHCj8zQDehI9tujAGOpBrR8EzDT/ABfGfImmJhYCOFQXJGCeCQOi+tSXtvFZm+gZv3kCRNyOctFub9a67wZ4Fhvnm1S4WK5XaFW3lXIywDblb8xirsRfTU7CPV7ScxbRJmTytu5P+egJXP4A5q0QCSMD8qyn0GKLVLKaO3gt0s8bQobzOAQF67dvzema085c1ujFmbPfRJM6CdgQ2MJFkD8avQOJYUdW3bh1Ax+lUJbS6aaRxBEcnIKt/SrcEMxsmhmTy8hlBjbJAI659awhfmd0bT5OVW3JQ6PnZIGwcHa+cH04pCemGPJwcNWRp3h82EcqG8bEm3Bt4xBghduSFOG455707RtJGjWf2YSLIzPuaQKRu4xkgk8/StTI03dt4TLc9fmNXrZ8dfxrKhVvtMhZiRnIz2HpWjH8iBvUihAaUTfM656YIqXNZsNx+9xn+HBqwsh3YpgWGVXUhgCp6giudv8Awbo145kWF7aQ9Wt32Z/DpXQ54ppINJxT3LhUlDWLscd/wrvTJHzcXt/Mn9xpRj+VdTpWlWGjWv2fT7WO3jJy20csfUk8n8anBFPBGKlQjHZFzr1KitKVxtyyrCdzAZ6ZNYtzJsmVgM8E1neJ2lGpWhViBuAC8fN/Wrs33Bu4IT8qXNzNrsS4cqUu5eguTgfJ/wCPf/WqzHfxNIYl2mQdVDjIrJgm2Wfm9SOFGOpzgCobVZ5rkNGse6KQNJljjnIOPepcew46ptm/NfJBHvdG9gCOa4jxZ4q1ey06e5tcQRKNo2DLZJwMnt17V0d8d06JnoM4qpfaXbanp81ndITFMMNg4I9CPcGk4LoEJ2krnltjBeXZVZY3lkblnPcnua7bT7GGwtvMnkWNQMszEKo/Gm2vga6tzsh8SXkcPZVhXI/HP9K17TwVpEL/AGi+Nzqcq/Nuu5C4H0QcVy/V5N6nfKvSS0ZBa39zqn7nQ7fz1Bw11ICsKfQ/xfhx710Gl6JDprG4mkNzfP8Aenft7KOwpYtb0tUWNbhIUHCqY2RR+mKvrKkqB0YMp6EV0U6cUctWrN6Wsh27BzTiyyLtNQv9081XWbmM56HBrY5jM8VWUT6FJKsSCS2dZQQADjOD+hrnLB2ugMdKra94tj1HV3sRK4sYG2iKBSz3L++P4R2HetXS9E8Q36q0VvDo1qf+WlwvmTEeydB+NcNWPNK0T0qcJQheenqbFuIbW382Zo4o16u7AD8zUf8AwkFnKxWyiu74jvaWzOv/AH10rUsfCel28qy3Ql1S6Xnzr1t4X/dT7o/KumRtqhV+VR0A4Aqo4Z9SHiYLZX/A4aW61FohIPDeqsp7lVB/LJNVdOZ7nWltr7R7u3ilQ7GljYfOPccYxXogb5RmmvgrgZH41aw6RLxSaacfzOa/sWwP8Dj6OaQ6DYMOkn/fVXpcpKy9s0gak4oy5mc2+lxQ3ZaFX+U4Her8GmtNDmVzGT2WtdSB2pwIrGWHpylzSVyXGMndoy18OQFf9fIPwFB8Nw9rh/xWtcNTs1ryou5gS+GgFyku8+hWj/hGWMeDOoB6rt4roAaXNLkT3C5zX/CIREdbf8YqjbwXAf8AlnaH/tl/9aupzS5p2QXORfwgsEbOFtwB2UYqKx0iSCRzawxhn4Y4rsjgjBGRQAqjAAFROnGatLYTs1ZnIX/habU1VbxIplU5VS2AKz/+FcWzMo+xx8ntM3+Nd/Sp/rF+oohTjBWjoCSWiRzL9R9B/KmGnv1H0H8qjaoLGNTKcTzTKAHig0gpTQBGxpM0N1ptAEo6VxfjTwzLfzxapYqGmTAmT+8o7j3FdlniobiTy4JGPQKTQC3OV0u0BQYXFdBb2/l4OKq6TCSu4jqc10McAKYNc1jub0MXVrd/LWeMdOtZkN9tIGea6xoxhkYZBFcfrNl9knLJkIaGiotbGxb6h6mtqznSUDmvOor1o3xuyK1rXUni+YNgUJsJJWO2vpmgsZJR/CMmvLtZs5G1RZUgOyQb1RASAfp2rf1LxhZ22nsLu5QQufLJBzz6cd6g03UptXsftWk2clzaKxjWSSQICw6gA8nH0rSzkjnlU5CrY3uuWpeO1gZY2wSZECj82rVivdYbmW4tlHfGD/IY/WsS+j8YFj9l0m0UZ4Z59x/LIqra6dq0rSHXtajgOPkjtXQAf73O4fhTjTklZMylVvrynXwyXl7I0K3KEgZYIwUgfWlj/s6CdYpdQ82XP+qhJlb8SOB+NYdpa6fHaLaXd1pl6i5AklbbKfq2efyrbsNN0+JAtq0qp2WGbco/AVuoW31Med9dBmqadepcG4sZZ/s7AZRicKfqOn5VmTzanbA+b5+PWN94/wDHSa6UfaISoW4dx22yDP5MKzNc1hLW0k82IrIisQJ4thzjjBGKiVFPXY2hVa03PFdWma51S4lcknOMk+lQquW+qirlxCrIHHV1c89Tgf8A66jaMC3ikX+JcH610xVlYxbuyBTgFGrq/D9gL6yLpJtkU4GRxn0NcnKR371r+HNWl0m6MuGa2f5ZAOlTOLa0NKTtI6yFmtJBHOhjf36H6HvWxb6gMYBqC4u7S6smuIJUuIQpY7SCRgZ5HrXLpqUcd7Fdw8W06q6n/aAww+uP5Vy8snsjtdRRPSLXU7VbR0uM4I5x1rPKSzMCZMx4yFA+7WZI08kRfyJFj6h2GAfzov5pkiihVyI5iofHXFYOcotKSK5U1odp4csQ+gjbhllaR1brnLEcH+lZOgeFptM8XXepxsghkhZJY5MjnIIOfwrkLXxj4ltjJpFhJHDHC5EYW3XdjPUM2a0La88VS3qpqerXDwOhLxmQMGHoRjivQjVgkjkeFm7u6N66uhfX5lwBHHlUAOR7nNOtrQapd/ZhgfKSTiqE0yxpgcYrY8NSJFHLNIcNJjb9BUQ/eTux1F7OnZD73QbRtEuUtoFW6OApPVWXnAPvW34dhOnaZBE6/vCoaQ+rHr+XSmCRZZgM48x8ZPqa0Yo/MmSJeFIyfpXaoq9zgcnaxu20oaDHVWHIPINcxq/gy2lna80WX+zb88kJ/qpPYr2rbt5lESAgqTnAx6UrXgFwEOPUH1FEoqW46dWdN3izzPUdY1XSJvK1Sxkt7pPuSxjKOR3HqD/WuktNft5bg21yptpwcYY/KSfQ/wCNddMA6bXUMOwYZxXnfi7T5Ir976NcxyAeZj+E9Mn2rjrqVKPPDUeMxTcFKEbNbmxqPh2x1O4M8xlSYgAsrdh7EV5/rFva2t1stPMMRzhnOScVuweIpI9FntpHbzAuI5MZIXv9ayoNPvdRijUIZnLbhtGNoPY+lcc6saluU7ssx0nKM3O0FpZ+n6GLsd/lTkngCu78EWU1vdXMkqgDyVUHPvV3RfCkNi6XF2RJMpyqAfKp/rXQxQxQ58qNUz1wOtdFOi07s78dmUakXTp7PqTE/K30rBv4Uvre402KdI7me3YDjJVSMbsVtufkb6VmWsUEOpPd7MSXCJBI+ewJ2/qcflXbDZnhS3PPNP8Ag7B9vee4vyLGInbFty7AeprnrT4a63rkzXzRC0tpZT5Sy8Nszwcdhj1r2yG4dT5RhZtwJO3OaeHkMx3xSJxx8zY+n+eKLIE2eMeNPB99px07T9LtZJra2iALquTJK55J/IVa0/wHrdh4Y1a0lh/f38ltEwXnbGH3OfwyPyr1+KQrF5jxzk88BicfmKlhukRyZd2MYCkhs5z7c0WHdngd9pmp6t4na2gjd7u9y7KBjauWA/AKBXv3h3Tv7J0KzsyoDRQojYHUgdanNratcJeLAiykYD7cHFOWdlufLZgUcZT1B9KZLdx97bJcQknh1HysOv0rnfmDNg9K6KaZDKsQPzr82K5zUpUsbmUyBtrNldo655q1NRV3sQ0RzeV8sk4jO0/KzjpUcZhlZmjEZbo3UH8s1nSapIbhSFU2z8YPJrXgVXSOTaoZlGCB29KVOrGo/dYOLjuIFIwdo4/2j/jQxYsO1c5B4nuZLO5upba1hRZ1gTzJCPKJJB83GSAMdcDr0rX0q/8A7U0yC7HlbpFO4RNlQQSO/PbvWlxWL8KZycjNWrj5LbPtXFr42tdP1Wezvw8MkbbS4XfGfxHIrf8A+Ek0u9s/3N1A/H8EgP6dahTTNXSmlexPYsWmaTPUYxWojgPjvXPaVeq8JkQhgx259K2Is4yetUmZtF/zAeKN1VwTvFTUxC5NKr0w0g4oAgvFSQg7QWHQ45FZd8+GYE/IiZI9T2FaL/eP0qj5JuNQYMPkXaT70rDHWLYjEboGZMHJYDnHvVy1jggDiOMR7uTlwc/qaoRXEUF4qSthriTbGMZycf8A1qsXurafpixteXKRiT7uFLcdz8oOAM9TxQAS/NeOewwKkHSopgkd67DjzACfQnFL5gC5/WpAsKwHJrK8RXjx2Cqij5jyzNtUD3PpVxXL89u1MuIUuYvKlL+W3DKrY3fWomm1ZGlOSjJNnJzQxW0cUsIkVtwzsuSVHuB3FdpYXDfYUZnL44GfYD+uayrPw5YWk3nwf60f89EBGPStiQKsYVQAvoKypQlF3Z04itGokohNcgozxt80ZG9c84qSCEyLzkBmz+FVlt1urqGdTtePiTA++voaZrd/Lb20kNlKiXRXcWP8C/4mtnJRV2csIOclFGnpum6fbOZrK0to5HY5kijUEnPPIrSlfaMZ57msrRLYafpfnyqVmnwxiDZVWI6CrDyfNg8kdfrTg7q4qqtK17l6OQAAVMJM1npuIznA7mponJcdl7A96ohFzzPkB9qTzRxnoe9QSZRFdD8wHT1pgdcA/wDLN/8Ax00hiXqZQSAdDg1TBq/v+VreTkngH+VZ2CrFT2NY1FZ3NYvQlBpwNRinDrWZZKDQ8iRRtI52ooyT6U0VFep5thOmcZTP5c1Mm1FtDirsmjuYJMBJoyT23YP5VP0rkAOB8pH0q1b6jc24Ch2ZB/C65FeHRz2Ddqsbfidk8G0rxZ0tFZMWuIf9bFhf7yHOK0YbiK4TdE4Yd/UfhXq0cXRr/wAOVzmnSnD4kS0Ue5o710GYUJ/rF+opDSxgmRcAnkdKBnNt1H0H8qiapH6/gP5VE/SsEURk02jPNITTAetDGmg01zxQAxmpFbmo3PpSpyM0AF5ctbWcs6xtIyLlVVSSx9OK5qObxVqq4TR5TET08koPzY12dmz4wjFST1BrWiQGQAgu3+0SatQ5jSFaNNaxucrp+n+KFCqdCtlA7teKv+NbflanbxBrjSZ8Hgm3dZsfgCD+ldBFKMbUUfU8CrQdto3YP0q/q8SJYpt7I5FpIzIEJaOU9I5VKMfoGxn8Kx9Ys2nKQ4OWbH0r0WaKK6hMNxEksR6pIoI/KuP1nSLzS2+02ayXtgnzNATumgHqh6uv+yeR2zWcqFtUXTrqWmzODkhji1e5t1UbUAxxWc8s6RyRxAkMck46Y6VfuJ45demlicNHIgZWHQisa4up4rt0jlxGTyuK4pX9podcfg94mt38N6SFOoXQllZixAQuCx6mpYPGdlYXEosZ5Vt3bIhFsSq++McE1Tt9ZvoI5BHIoAJI/dqf5imnxRq+FxdMu4fw8fyr0FiklZwOF4R81+Y2k8dvcRtssb2Q4xujtmwKzJLy8lc/8Sq/ck5ObVh/SiDXtUuQyvezjA7SGg3s/wDFPKf+2jf41h7VfynSoWIi2oPgLol/k+lsarXfh7VL4xuun6lbunIaODB/mK0EvZU5Vsn1Ykn+dTLqVxjB2n65qfbNPSI+RPdjtLh8WWMio15fyW+MEXVqkn85Af1pPEvimT+z5tNuonWZl24KbRz3xlh+tO/tC4z1U8YxzWHqOlz6tftPPP8AKFARfSrhXlJ+8rGU6MbXRzaybURT/CT+RpIZV2PbyHGTlT6GprrS7yCKaQxloojhmHYZ61mOWLBhyfautNM5mrEywzTTCCKJ5JWO1UQZLH2r6B8AfD/T7LQI31KxgmuJANxliDHPfGe3b8K5D4UaDbSFtTuhulJwoP8AAB6e5r20SBVUKMKAMAdvQVtGBlKo09DkdQ+Fvhm6nae2tWs5m6mFsKfqv+GK4HV/h9f6HLsaVpdPd8qY4x8p9ckHFe2hmcjP6U+aKO5iaORBJGwwynpSlDTQca0tpao8C1DTI4dOIuZZLq6QBYpXLEAZ7AnAq/qC4S1bOArAkn0FaXi22/svUJLY25eJuY2z2rJ1CQPBBngKPmrxcQ5uaUuh6tBRUbx6nK3F21trzXAyEZzx7E11EV+JZBKD1UCsK6t992CVwQw69q0UtpIHYxqrgjOCcYrZK60E5pOzNGB1u9RtoJCRHJIFYjsCa6y7sVsJAIciMdK5eysXW2ad/wDWnDD2xzXZzTC5skk/vKDXbRjyx8zirT5peRDbSl3iPYOo/HNbEEp+3o2SMK5/DgD+tYlt0hHQ+apP0rUhctdTH0CoK3ic0kbU25NNgmUZKYJHtVG5YoY5A25RIME9cNxzWvFtEARhldvSsy8hURYVWwGHBHfPFUSaZkyqH1Fcn4r8QxaHdWyy2xlWeNiWD424PcYOetdJC262jPtXG+NoRLqmmuwyscTtj1ORgVjiJuFNyRrRdNSvV2szn4bmG7na5tliVGbIEJyorsvDSKllMwRg5k+dj/Fx2rzyPw9HfX0RSVrWe5l2/KPu/lXoOj2ltoGnQacbtpHBLF3GC5OTmvNwtKUpuotTCGGp05ualf8ArU3QaM1UjuElDGKVZNpwdrZx9akDn1Ndzbi7M6FqTPyjD2rDeZhcSwk5DQFl/wB5SGH8q1Wdtp5Nc+11b3KzSQzI0tpM0cqZwy8dCKuEroTRpReUbyN9v3hycmrkkUfJAI+jGs2A7p48/wB2tE9AK1RL0JreNUXIaQE+jmpIoWcTESvnoN3NRbsACrVlyr+9ArkSTTGMphDs9ODWTql08d3bSRsdpb5WB7+laEzNDPuwcDrWbqtgJZrS7t5l8gSZdDwS2OP1qWNGrYO0xMjclm5P0pmswxssbSIGU/KQR+NWNPj2RhfQVNfw+bZSNkDYN2ScdKpW6iZzcUawsSkNsozwRkH+VTebKekcZ9f3h/8AiaiN7aqObiP8Dn+VIb6AxCRD5gLqmBgEFjgdcVUeRaRsRuTNLN/zx3fST/61DMFOeFwMniiSSKN0jkkjR5DhFZgCx9getV9QlFvp1xJ/dQ4+p4qm7K4JXdjh5tLttQupp5AcySFt3rzWXq3h/T1gJEeXxwTXWx2T/YQYzzisuGPzdXtYJ/umQbh6ivKjeUz2ebkhob+g2jWOmWsLLtYRDCn6ciuitpPMAIqKeDdB8nykcg+hqKy3B2J4IOSo6V6a0PJk7u5o5xJg1Y7CqkjYkBHpVpT8gNWQKaQ0tI1AFGVv3rD2rjb34j6Xp99eWkFrc3dwkhjPlqACRxgE+9bPiC5nit5ktW23D7Y0b0yev4DNYcGk2um2OyGJQQMs+OWPck1y1q3Jojrw9FT1kL4cvLzxZqUl9ebrFLJx5FvFjJyDncWHIIOMACumufDNhcXVpcRRpbG3yFSOFCjAnJG0jAOe4rnfB8QJvpiqkNKFGRnoK7eFQq8KBnrtwP6VpTlzRuzOskptRM7VGK3aHtj+lRREzSY/gTr7mnaz8rxkHkknHpj/APXT7dFjgUD059zVdTPoTUo96b1+lOFBI8ClNKopxHGcGgZNDtigaQrjjccD0rC023uNWvY7y5gEdusrOGLZL46f0rfiwVjU85GTU/lqgcKMBmLEZ7mplDmsaU6vs07LVkVxchJ2lc/u4hkD/aPSoYn8xwSflHJ9yTVXVIpJrFihOAQTj2qe2I+zW/quHY+pxVmRdlukiVQ6nI7DnH4UkMgnlEqvJtXt90H8qqKDLNkjitBAEiUetAiWNzHM0QY5b7odiR+tPTy9rKwKZHKnt+NVbwEBJV4IqbeJUjuk6nhvrSGR3DMke/ILR9/UdjTJGEjLKv3ZAGFQPLH9guEU5aIMMkYJ9v8A69OgRhaREsflUAConqjSJIKcKYKeKwNB4pZCPJkyMjYcj8KaKcQWUrnGQRSewHLDtlB0676cCP8Anpt9mYGkH91kORwc4pd+04wB7Dk/kK/Pajak00e6theD/wAtR+A/wojk+zyZhLq/X5RimksTliVB6DOSfw6fzqSKNmKpGrbm6A9adOUuZKnuJpW1GSzyXR33Ds79/QfQZ4rM13xTqmiQW0dm8RWTPMse8jHYZNdCdDusnbPbgE5ztbIps3hPTr5IhqW+4MeSoViijPXpya+jweGxkaqnP56nJKrQtbc8+m8d+I5SMX6xf9c4UH9KzLvxFq184+1arcvg8DzdoH4DAr12DwvoNuP3ekWnHd03n/x7NX7fT7GAqkVjaouRwsKj+le1yS6sz+sUl8MDFfqPoP5VDIalfjH0H8qgkpHKRZ5oJpAaRqQDlpsh4pVqKZu2cUwIXOKkBwgHrUT8sBmp1x5iA+uKEDNSyj2R54zWlDtwVySW6kVUhT5BkNj0Uc1MtyYziPyYz7Ayt+nA/OuiKsjORqRRqF3AACpgDWWpu5BgRtj1lIQf98jmrEbXMQy8iOvdFXH5c9a2Rk0XwwHekdhtyDhhyDVWScKobPBGQaqfaWdwOxpknO+JvBy3s51LSEjS7JzNbkhVm9SD0Dfoa8y1eymstSeK5heGYH5kfqK98jIIB71xHxM0dZ7GHV4U/ewEJNgdUJ4J+h/nXLWoJ+/Hc7KOJl8EjypRxIPrVMjCw59DWii8yCqMg+SD8RXIdZNZNtd/pVkvVCB/Llbgke1T+cD/AAnmmDvcsh6kVx9Kqh+cFW/Kn7vZvyo0J1LYcetSK47VRD+zflS+Z9fypAzptFiSWC8LorxsAjgjPBz2qKP4fabLfxXEO5I8copyDU/hhSbGWRZArGbAB6ngV09hNCkx3fIScZ7GuuktEctTcv6PpdvpUBSFcA4FdF9oAdI8jcevNZ8MZkERTlWbrSBGS+bzTk8Zwc12RZyvU20cy4xkIOg6Z96eixiPCooBJxxUcbkRU6LOQPSrZBxnxFsC+lw3qDJhbD/7pwM/nj864K7/ANWuewBr2PWbNdS0+exfpPE8Y9iRx+uK8XlkLW7GQFXXCsD2IODXlY6FpqR6WDl7jRFcwvJeyCNSSXIAFa8VsywCM8yOoU07Slhae78x9mDwf51u20EMabwh6fLu/nV4eF4Jk15+/YjMeFCrUyT+VGqdVHGKax25NV3fNdJgaF0xi0+1ubfh1JIB74Ocf59a0NKkW5YzJ9123D6VQeJ5dEt2UZ2Fs/maisdb0zR41S9uEh3EkbnA7+9UnZktN7HfIvyKarXyblAHXPH5GsJfH/hxYs/2jG3soJ/kKn03xRp2v3v2axdnaNfMfchHy9O/uRV8yJdGoldxdjTtuLZB6VzXjNP3dnKByHZf610sH+rVa5vx3IYtB81SA6yjaT78VjiY81Joj2Lrfu1uzgJtTnt9TjltWAkgOEJGRuPB4r0qO3dlR5pd8hQBiY19ORjFeU6XAbrVrOHGd8yg/nzXr/8AFXFQbgrJnt5hh6dCFOlFbISOJUYsFUMRgkIAf0qXNNFLWzbbuzzErDZCdp+lcV4u0GCe1udXg8+z1GGEnz7eTaZAOgcfxV2knTmsjVcT2c9vx+8jZOfcU1JxRS3uhNOuBKLaQnJNurH6kCtaNsgsa5nQTIunW4lUrKsSxsD2KjFdGp+UD25rpi7oxktSYNk1o2fyrWbEvVj0FaEBO0EdKsgsT2gm+bHNY/iGCbT/AAzqF7bKJLmGPfEjdCwIPNbkV2C2wAufUdBUeqj7Ra/ZFGWkR2P0Cn+uKTGtzyy3+JuqvCrwaFCGcZ3NMSv4DAP61JaXeveLbho9V1FbezjxIbW2TaH5/X8Sa5tYjY3s1qwwqvuQf7J5H861bK5aK7jdCR249K4vbS5rPY9VQgoXppJ/edcLDTc4Lqdx4zLj+tPnsoJ4REl0VYSpKrBlY5U5HB603SJhM88DknaA65PT1/pWkbeEnOwZ9cCt4TpR1jGx5kqTTsY82g2s2pW14rECAf6psup53ZBJ4OfrSeI5MaWVB5eRB+uf6VsCBAcqMEdwAP6VheKE229r8xO6bGD9DVVKsXF2KpQfOrjbJz9n2n0rMhs3udXeRAT5XzZ+lX7Y4i/Cl0eYQ3kzno7YPvXLh1eZ2Yh2gdJaOJ7VJAc8fMKrtmG8wB8uM49v8mrEGIiHQfIwOQPWmtIs10wGPkUD8f8AIr0TziRxuVG7dKtQ8xfQ4qk3yxsg+6eQf7p9KnsJvNDqeDwaZJayOlNPSms4U4BqK4uUijznJA6VLkkWotnOXLC71ibAykPyD3bv/PFUNZmENsyr948AVpJH9nhZmPzsSzH1J5rAupHubxWXbhDxuBINeZJ88z04pQgN0yDV7O8t4bf7R5O5HJRY/KOT+88wn5s46YrbEvidbspGqtAJjbqxRclScic+yj5cdzTdOefI3CM/gwrobZpMfOq9P4cn+ld0GkrXOCd27mdrBzewJnPyn8anh5QDOKo6mx/tuIYOBFn9auQttFXfUi2hPz04p6jAqMOCakVuOlMkeGIPtUhlbaVUZz3qLaWOBT1TYMF856DHSgCTzPKYPjIUdKtCQOm5TkEVWC7iFP8AEpqCzkMcrW7Hp0pk2LcLhcg9M1VQ/wCkXAxgK20D0FSsdu41WsVZwzMclnJzQM0LaPPJ6VYkOelOjXYmMVGck/0oETAedbkdxVK1m8iV4JB8j9PrVuFvLk5wVbg1Xv4tpLAcg9aTKRQlOy4vRjIIzWlF/wAe+D6VmP8AvLuT/bRc1px9CvtUstDcj1FOBHrVYU4GuTnNeUsgj1p4PIqrmlB5o5x8piXOz7VMQ5ClzxuxUasijCjC9z0FLtYTTRrHlw559c/rVqLTZnOZnCD2ILf4D9a+Nq4GvXxE+VdfkeqqsIQV2QQI9xLtgTcx6segFdBa2qWycAFz958cmooI0t02RKFHf1P1NS+YfWvoMvwFPCrmesu5xV60qmi2LFJVfzG9aXzW9a9PnRzWZPmhT86/UVX8w0qyN5i/UUc6CzMWQ/yH8qqu+c4p9y+0DB5IH8qgRTsOetZlCqM0OP1qzDayMo2qcmp10/HzzSBVHamk2JtIzwNoApotZrhtyr8vqasXWq6Xp+RuDuOw5Nc/feK7mXK20YjXpluTT5UtxXb2Nz7LFAd08oJ7AVq2ukeYyysmxccKf5msfwz4fuLuRNT1R5GPWGJj+pFdttCjA6VtCCIk2upWWxgA/ebpMf3jx+VO3RwjbHGB7KMVM2AMsQB71Rn1G1tzhT5jei81rZIz1ZL+/lPyjaPWoZ57e1OJHMs5+7GnJ/8ArVXM1/fcIPIj9e9Sw6fDaoWduT1buaAKZkllkIkTy/mzsB6VMg+bNISNxbaV9AeuKcnSmBehbjFJe20V/Yz2c4BjnjMbfiKjRsYqfh1piPB7+xm028ntLhCs0TFGyOvv9D1rGn48sehNen/EOxWSOK+A/fRN5MhH8SnlT+H9a80u12vH9a82ceWVj0qc+ZXIoV3SMO/WpguMe1OtVX7SynuOKtmJc9KiyZo5WK/Vs4qwuMd6csSelTrGnpRyon2jK+D6dKOe6mrohjpfITsaOQPaM6Pw3GG0NTjDGVyD3HQVondHLvkU7hzvj6fiKr6Ggj0aEL0LMT/30a03GDn1rsgvdRyTd2zRsbgyxwhXP3uK0LeLdOzsSfm6etZunffjGAMHNb1jEAu9vvMdxrqjsc8icZxz19KtxJtXnrTYotx3kcdqmK8VbIM64fFxGP8AaNeS+MbMWOv6jGo2o7rMv/AsH+ea9VuztuocjHzHvWH4mj06O5t768so7gyIY/nGR8pyOPxrmxVPnh6HThp8s/U8506Vf7ZEbD5X3NjtkEY/nXWwZaMrnkHNQxr4e1HUEMVo9vccgNB8oX3IPH6VrxaTdxXCiILKh6SIflP19Kyoe7HlZtXjJyvYzTE+eVzTPIJ/hrXdXR2jkUBx128iq8oVBliK6DnNDTFT+yCjDoWxXnHiuwE6mU9YmOD9a9DtWJ0ssvckiuP1uIyWdxnjjP61NT4SqMnGd0cjp9g9xIqAk9sAV6L4Sto9K1mFNuDJBLub6FKwtCszaybmAO4cGuv0yFJtXt17iKXc2egJT/CuWi26mp34mbdOzZ0MTcEjp2rO1m0t9QgFvdR+ZESGK5I5H0rUCBThTlcYzVC9P7wCuyr8J5lNtSTRiWnh3S7K6juYLdlljOVPmMQPwJrYFRinjpXGklsdE6kpu8nceKcWwMmo92KYxJpkEVxMTwKy5wznitF0zyaqT/KpxSZSK+nkC4kjxnZgk/WtiIF2wO9Z9rbsoBUffO5vc1rKBbQ8/fb9K66a90xm9RJ2CqEB+UdferlgyzRYPQVShtpLlvRfU1btIFWRoYpN/OWI7VoZmnCsacgjaOp9KSzPnFrlh/rT8gPZBwPz5NQS4lcWMPC9ZmHYen1NWndYWUAYCrwP5UgOC1PRLW8U71KywkqrqecA/qPashtHjht8pOxlzxkYro5pPmmz/fb+dYk3zORnjNcErXOyEpWsa+hwFA8jtuZl/Ktc9aytG+WMgHNa1NbES3Ern/FIylkv/TUn9K6Gue8TffsR/tn+VEtiqXxogUbLfPtUmgPDN9qtZgfmYMpHbtTZcCyJ9qg0La11cZ+8ApHHXk0Yf4zXE6xNmS1ESMFupSQcKoXr7YqBILy0QtKUaRm3MFcHHoK37SGSQmRkjEvQvJycfh0qz9lIHyzoG9BEK9DlODmObXU2QETR/jVS51kRAQ2qEzTHaoLBfw5rorm1jA/f3Of9lY1yf0rndbtzZQC7twYWBxukOSR9B0qJp8rLptcyJrb+15LgJcwQxQAZL+buP0x61PPdRxnrmubtNdcuRLdGaPplYiAD9anSZ7+6SOFCSx4B/n9K89u70PRStuXJnlvHMcXHGST0ArIRlaY7BhQcYrrRZLaWxVQXcjLN0yf8K5Jji9mwABvPAHFXKnyJX3Mfac8nbY3LE8iuhtjwK5uwbJFdFbH5RSiRLco68cXViQOTvyfbjimA/IKl1p1MkEZ6qC5qnHIeh4z0rrp/Cc89ybcatRt0J6d6pgirVufMymecZFaEFo5Q4HORwaRYSrb3Ylj09BSW8yD93NkYPyn0qaR1Z1CnjNMkeflki+uKq3qmKdZR2PNWZzhQ3owNLdp5kPTtTAiJMsZAIBYcGrGnwbIuMPtJBIPesxJxDbSO/wDyyGcevpWhpNpNawYBy5+aTn7zHk/zpBbQvuxA5U0igN8wP4VIIWlHdW7q1NWGWBtwGV7g0xDWAAyOnfNOnHmwhgeowanIUjcFBU9agVcq8RyFPII7UmNGZGn+lZI6KP61cj+9UQQrLJk5IAGalj61JZXI+Yj3pRQ/EjfWiuJ7nQthwopKWkMYsMauXCjc3U1LSUZpALS5pKT8aAHUhNFJQAuaFP7xfqKbSqfnX60AZosXeUPINoAGM/Slll06yTdNImfc1zV5rd/dHAcRLgcL16VlPuZizsWY9yau6WxPLJ7nS3fi1FBW0hJ/2m4Fc/eatfXhPmzsFP8ACvAqJYnc4VSauQaPLKQW4FS5NlKEUZQjLthQSxOBiu18N+DmSRL3UkGRzHCf5t/hWFPqdt4auUZLWO6uxyFdiFT3OO9XrX4q4kAvtHXb3a3lOfyb/Gqhy31Nvq1aceaEdD0Qska8/kBVaSaduIowvu1UtK8XaHrWEtb1Y5z/AMsbgeW34Z4P4VrPsVsSAqT69D+NdSs9jhnGUXaSsZb2ck5/fTM/sOBUsVhBDyEGfWrjHb91fxqJg55PSnZE3EZgg5/Sq+PtDjOdoP51N5eeMcVFdTraW7N1boo9TVElWYZnYdhQtVdKmN1pyzOMS72Eq/3WB5FWgcDFIq1ideRxUkb87T3qOPrinOpB3CmI5bx4F/saRv7xUH6g8V5PfKSiN6MK9a8fKG8MyS/3XX/CvMZLGVtM+1SgqgkGxGRsyfT2rirr3zsoytBtlGAMt1u2sVx1AOKugsxwI5D/AMANW4dT3yEz25AKgBUVgKsfb7eRwEMSYXo0Rz+ZqV7LZsh15N6IoLFcP922mb/gNLi43bRHGG7BpVz+WaffL9phMCzmKEcs24AH2wBmtDTLCxspFvbqJJYUi2bCgbYeucHvitlTVr20I9t3djORpQdrp8467ckfnSvcxQg75Y19QXH+NbcXivwncHY11AgPGJrdlA/NcVoW974eZS9lPpjsP+eCozfkBmk6SuWqrsTaE6y6DayLyrBiD6/Ma1SN0QNQxP5tusnPPTIxViHlCp7GtIq2hLd9R8V9Z6fF515cxwqvd3C0yX4m+HbMkRme5x/zyhJB/E4Fc/rmj/2lcIrOFUHqOTSQeBdOKAs0rt33NUyrcrsdVGhRlHmm38jVPxnsN+F0m+Cj+Jiv8h/jWnp3xR0/VJVt1iZJW6Idyk/mpH61x194RtrdGKptGOo5p/hfw3p1pfm8+1X9xKRgo6qiL9MZNKNbmepdShh4x91M9AXU476VVEMkciseWwc/iKqeMdO/tPwszKD5trMky49OjD8jVtYYw0b28ZjCtu5GSTjBqVizQSRSvmNxg9j+daSqxtZs5FTakmkYHhrQI4nW684MhGf3RwD7HvXTXF1sjaODarkYBPTNZ0mpWmnW+xNqIowFHFc1f+IA+5wdiDncxwK5HNdDr5XJ3Zqa3JY6UlvNf6hHbGVcO7SEK7jrjisCTxR4VjyX1SKYj+75j/yFcR4q1+bWbiOAT+ZawHKAdC3c1gwx+fdQwDBaSRUAHucV0Rm7FfU0/ebPoDTws+lRvEP3bjcvGODyK5/WrbZDKMcMpFbmhTk272qEZj5UE8EVR10M1swKbWB5rVq8TzU7SOb0mcmNVPVeK67RWj+3gOpIdCvHbvXFWQ8u8kT3rqdOuWtb23lVdxDY2+ueK4o+7UR6E1zU2djJgR9MelZN2374A9hU8d+1y53DB9Ko3DhrlhnkAV2Vn7p50FqOBFOzUa9KkArmNQp23ilFK3SgCvKazbg1oS96y7lsZpMpG1BIkVspPJ2jFOiia4fzHyBVSy2tHExb+HpWism1Nq/nXbHY5pbl2BEbKH7o7VKAAPJtgkX95sdP8TWY1zMBsjHHc1Zs5W6MnP8AezVEmhDFFaxEID1ySerH1NNALbnZc55prSDjmnB8jH3VNIZxVy37yfHA8xuPTmspwS9aF8+biUrkBnLc+/NQwxbyDXDLc646I0NKUoozWtVO0j2gVdoRLExXOeKztjtmH3lf+YNdJXJ+L2YPagD5SWJ/If8A16JbFU/iRYskW+s/L3bdw4PpVTSLeSPXJIHBDopDDPuKbos2xduaffavDYWx8QM8ipGBFKqR72PzDHHH5+4qaT95G9WLcdDubRCyEFTVg20jDC7Y17nPNeYx/FxI2PkaTNJH/edlU/lk/wA6uH4vQrEGfTrhM91jDgfkc16SnE4/qla1+U9BFkqfcTnu7cmq2pWGNNlYQedK4wu4Z5rgZviiboBE1CC2DDjdayA/yqa2+IOlW9pIZvElnJdY+ULA5x9QFzTumR7KcXqiw/hzXr6wKTXkcSKwXyg20FauWvh19NUeW7sf4hE5RvwPf8a5aX4naLFcM0lpfarITkygeUg9lUnP4nmtbT/iJ4cukUJqktqT1hvYSQvtuwf51kqcL3Ru/a8tmjelQrETHeXPHVHYZH1BFchcEG+mZcffOfr3rorjxTpDwnGraaeOq3WP0Oa5qRg88kikMrOWBByCDWOIVkgpJ31NjTn+YV01tyorltO4YV1Fp90VzxLmZt63m38pJ4Q7fyqNV43etFwVN/OAeDITTt247ccCu2OxzPcQDNODtG6sp+YGnbcUjAEYPHvVEmoHjmhWcDKNw4x900iKBMoXp1qhZXIguNkvEcnysQcVpJFsuWG4MAOCO9NEsknG6Jh7VLCfMtgD6Uxvu0lk2AyehqhGVqSiExyP/qlmTzB7bq5/xT4w1bQddMFqtq1uY1YCeDduJznDZFdXqyRgReaAYjKm8H0zXPeM7Iz6I6kbmgbI+lZzuk7HTh5QU05xujOtfiveAAXOi2r46mGZ4yf51s23xX0lxi6sNSt/9wpMP6GvJmsJM/KcUnk3kQ4yf1rlVeR6rw+El9lo92sPHXhm9IWLWIInb/lndI0B/NuP1rbLpKoliIdf+ekbCRfzXivmwyykbZYQwPXjFdR4K0q4fWrS7iV4bVZPnKybc+2AeRWkazbsYVcBRjFyhP7z14DIY56nNPSldlUYGMVF5h3DFdB5Y2X/AFrU0UszgTbT1NJXFLdnRHYWjNFJjmoGOozSUUAOopKWgAzTc0tJQAZoU/vF+opKVf8AWL9aAOQfRJM8Tp0H8J9KaNIkQ5LRuPqR/Stpjz+A/lTCazua2RThiMOP9FU49JP8RVk3vlLlrSRR6hlP9aXNUdQn2Oie2afM0NU1J2KX9i2F1M8s1uHeRixZiSahufBlnKpNtNLA3YZ3L+RrUsp1zzitDzF7VKkzqVScPhZ5hqWk3ulSYnjDJniROlaWi+Oda0cLGlx9qtR1gnO4Y9j1Fdtd20V1C0bjKmvNfEOi3OlyPNAuVPIx0NXCbTOj28Ki5a0bnrOh+PtE1fZDJJ9gum48qc/Ix/2W6fniunbaCN3Genoa+Y4tShdQLgCNj69K7Pw5411DQtkTv9s049YXbJUf7B7fTpXVGr0kcdbLYyXPQd/I9jmcQocn8awpJXvLjd/yzX7ops+qQajDA1pIWhmUOuRg49D71dt7cLGK2vc8q3LuZ8StYaoO1ve4Q+iyj7p/EcflWqtsy8t1plxarcwPDIMowx9PQ/Wl0+6kubT96ubiFjFMB/eHf8Rg/jRawPVXJlXBqZRkc03qemKetWSY3ifTf7Q8O3tsF3EpvQZxyvP9K8i+1WsUaLPqqNGo4hdj8ntz/SveCAwwRkV43eWRttTureRbcrHKygFOcZ4rkxXIleZ0UE5pw6GQ13YMSV1KNVPZY8n8zQr2Mi7Rfs7eqIM/yroYIbHcGewtZGHdmx/7LWlb3FrAxeLT0jY85juMH+VcqnQWxr9XZyEdur7RHcyKEOV822DDNT3l5b2Foi6jcKxebcCsXy5I4yoOcY9K7CXUw8D7Y7lWYfeFwprm7extVZjLa2MmT1nhLv8A99E1UcVGLJeFlJbENlcae8zS7bKUyDGA4A+mMA0j2yvfWskGi2lqyvt863IIII7kdBVv+zNNbJXT7BWP8UYdP5Gq8mlEKywxWm09VORn/wAdrR4ynP4txRws47HXWaslhCrfeC88571ahOHI9ap6cjR6TaI4AZYgCFOQD7VaQ4ZTXRHYh7kNwf8ASRV+FxtFZmqAoyyrnioodViVfmPIrmrfEdlH4TbeJJ8CXlfQ1NE1tbj5EVfoK5ybWiRiMcetVRdXNy2EJP0rNJvY0dranVzarFGv3hWXNqVzfMY7Vcjux4Aqtb6W0uGuWLZ/hBrW0yydZfs/JAztJ9v/AK1bQoN/Ec860V8J5V4w1bVdO1k2vnmNQAVIUHcCPf3rmjeXF2xM9xJIT/ebP6V2Xxc057fxDYzYIEtt191b/wCuK4KPJbGQG96vkUXY6cPO6uWJWAG1z+VaPhWAS+KbP92cIGk59QpxWcI3XkCP6it3waSnidHIyVhY/wAqZtWb9mz1Sz820liu0G9QfmC9x3rb1a2iuLMTRHKuuRVC0jMcjIjDy3+ZfarbI72jWonYrklhEPmA9M9vrW6Wh4jep5/JKi6vhTnHysQOM+mfWuitXw8Tj+FlP61k6xZpbIFijCLG2VUdqvWbeZbqfUVw1Vadz0KT5oWO4n0y5WXzIIwy5zgGuc1G4NrrPkvw4VXI/wBk5rqbNmbS4XgkcySIMl2JC44NcvrWmSTeJLW43hokt1SQ+pBJ/rXXV+G5xU/iaZfHSniminVzlDxSMeKTNNY0DIJjgGsm7J5rUlBIqjLDuPNSyok1urLCoIPHQjvV6GQk4LZrz6H4ixaRqdzpuqWcyCGZoxPbHcCAeCUPfHoa6vTfFnh/VCpttTtN5/glbyn/ACbFdkWrGU6ck72OkTkdBirEJAbA61HAUlUGNdwPdGDD9Ksx24LZw4x6iruYihGLZbNOIdkZUiLZGCc/zNWUiZjgRs36Cq2pX1pp1u73dzBbRIvzNNIFA/Oi47M4fUAy6jcRsclX2k1LapwKrSahY6tezXWmyma2LbBJtIDEAZIz2q9AuAK4X8TOu1lqaMA4FWKrw8VYFMzF7VzviKBZY4ncn92wyAOoY4rou1Ymso727eX9/II/Ck9ioO0jK0wRRXNpIWBSbOfYjH86y7y7sNP88asJTp8pMU4iXc2DxwKvyoBB5cXEkMjAHPfgiue8Z/NpXnBSvmSo209ick/qKiK1OxatI4pMRblRXZNx2kjkjPGffFW4btghRoHY9sCmQbfLBzg+p5qXzMnbuH4Ctz1IJpbjZJSi7UXa7dvSs97RLdc5yz8sTWqsccCmR2yx6ZrHv3Zpoxz8xycdcUxVbWuxCoC8dTV6CARxfdJPoKjURKVCEySH1GAKmMQHMjb29O1IiMbakc0fyfONvtXfaUTNpdpITktEuSfpivPZD/8Aqr0Pw+N2h2J/6ZAfqaipsc2KtZG9Yrgiuls+i9qwLRcEVtoSLWUr94Rtt+uDURPPkYem6hYa1HLcadcqxDt5i45U5P3l6j61fVDHy6cD+JTkf/WrwKyuLi0ljuLeaW3njORJGxVh+X8q7bSfiffWZEerWy3sY/5bQ4jl/EfdP6V2RktmFTCzSvHU9NCq3Kyj8f8AGpQpK4bafxrnbLx34T1LaGv0tpD/AA3URiP/AH0OP1roLaTTbwBrTUI5Af8AnjcI4/rWiZyOMluircwYHK5U+1aWnjFsp56Y5pxsWKcTSEe8XH86ktU2Q4DBueo70EslNQofLuj2DVPVecYZX9KYg1uAz6Nc4+8qbh9RzWXfP9q0lmYZZlAYVt3B36bcDv5Zx+VYF4wWXyVOQApYehxWVWXLG5tRjzOxz0+kQvHkLtb6Vh3Nt5JI64rsZSNmM1k3Fj5556V5vU9ZM5yG3M8mBjHc4rvdHtBZ2ESoO2a56KwWGQBByTzXodrFD9nj8vBAUV1YeOtzlxU9EiupmYDk1biByuetPIA6UJywrrOEdL96m06QfPTa45/EzeOwUUtFQMKKO1FABRRRQAhopaSgBpOBxQp/eL9aWhR+8T6igDEZxn8B/KmluarPKM/gP5U0ze9Y3OmxaDVT1GLzUV1+8v8AKl8+guW7cU99gTtqZkcjRmtGG4z3rPl2ecQjA+oHalVtlTJNOzN4yUldGyk4NNvLeK8tmikUFWFUI58n0q2kueM0riaOFn8D2l9LMgnltrlD94DerDt8p/oaqWXg3U7C8CPc281nn5iCQfwBH9a76eE+Ys6feXgj1FRSnBV8fKTg10QldamTqTpyvFl/QWQJ5OAFiwVHt0rrVHy8elcXbq1nOsy9OjD1FdhZSCW2VhXXTeljgq73FaUx9VyKpvKtvqcNyrbYrkCCb2b+Bv6fiKvsATzVW9thcWU0Cr8zqdp9D1B/PFaMzRf2uBncGHrRniqdq0lxZQ3kLcugMiejdD+uamV9/Xg00yWicHivBfHN3c2vjXVokfAWRWUY7FRXuqt2rxL4pWvk+MppgP8Aj4to3/LK/wBKxrxUo6m+Hk1M5yLWLzzAvmDH+7Vn+1rpScOPyrG5SRWwTn0qfzc/wNXF7OPY7ueRpDVrn+8v5VKurzZBIUkVk7/9h/ypwY4zsf8A75peyh2HzyNldcnHRVp/9uygfdGfqaxA3BOGAHcjFUJruQviM4wcDA60KhF9CXVa3PatHuftWh2U5GC8Qz9en9KvD7tc94OkdvCtgJPvhWU/99GuhH3TXdFWSRxS3EuF8yHpmsr7JAGyYhn3rdjAZMGoXtE3bhVcqe4KTWxWg0m3mQNjHsKv29gkI2AAD2FNtWEc+08Ka6CGzV1DKeaqMUTKTK9rYM+G2nbV2SEWstvIo5MoH5qRVqFvL+TIB7Gorwu5XfgFJEYY7/MK0SMubU87+MFr9o0rTbwKN0UzRsfQMP8AEV44Yx5zI3BBr374jWXmeEL4nnySsoPphh/SvArk5u2fP90fTAArnqq0z0ME9LD1LKNpJNbfhGeKDxFGJWC+bG0a7jgFjjA/HFYYYkVEetQd81zRcT320V8KUK5U8q/BreggRkysMyk9dmCR+vNeD6X431zSo0iE6XUCjAjuV3ED2bhv1rrNM+KkoO2fQd6Ejm3uOV/ArW0ZrqeVPC1E9Fc6zxDZDYX2Pg8HcuKxdKuEjgMTk70OOlb3ijVhY6Fc3slgZFikSMoJwD84BB+705rn/ClzFqthJd+V5bGUgoTkrj3rCukzTD8yV3sdnoUhntXgY/IpJxuIbB9PxpL2W3+1G0hcNJagLMM52E8gH3xz+NVI9yL+6d4nwQHjOGXPcGuc8I2T6bda3ZzTPLMt0shZySWDLw2T1zSjUvDlCVHVzudWtOpi04VJkLmkIpwHNOAoAhZeKgkQelXWHFV5elIaPD/Htqbbxfen+GXbMPxUf1BrmGAdNpAIz0NejfE+xPn2N+o4dWgc+45H8z+VecE7T9K1jsdkXeKLVpHKZv3MskQHVo2K/wAq3F1fV7bCwatqCAf3bp/8azbE4gLAYDdKtpbTONwT5fU0Ns66dGLjex6D4CbUNSgubm/1K9nH2qKNd9w7YAUs3U157KDNeTSyBnLyMwZyWzzxya9a8FQLp3gJryVlPF1dZA7KmwfrXlMcuxAqO2COQR1odyMNCLqz02PQvBkX/EgRgMbpXJ/PH9K6qMYFYPg+3MPhu2JGPNLSY9Mnj+VdGi1l1OGu71JE8ZqwOlV0GKsL0pnOxT0rNu+9aR6VnXXOaGNGLJlm28YB9K5rxoVTRFQj5pJ12+2ASa6hl+euV8eYGnWoP3vOyP8Avk0ludFLWaOOjKhBmkMq5+UY/ClVQU+6DxSFCOg/CtD19bD1VCMkkn3rKnbzdQLICdnyjnitCRiidOQKyo3MjZwRk+tCIqu9kXoSIm3MRn0FWS4IySR9ahijH/LMIPcnJp7+XFySZH/QUFK9iGZhjgH8a9H8MJ/xIbEesefzJrzhgcGaU4P8K16nokflaZZx/wB2FP5ComcmK2Rt24xiti0OGUn1FZkK1owVKPPZ4DqUH2PWb61uUKPHcSL04+8arPBGy8Z9iK7T4o6e1l4ih1CNR5d9D83HBkTg/jjbXCl25AXGfStkejTnGUEQPbyjnYSPWnQLETh413A/exzUiTNG21s7fftTmiaaZEgUvKxwFA5NA7JanUeE4ry51NQt1OsEYBIWVgD6dDXuVunl20aeiivP/Cvh5tMsbdZMGdyHl+vpXoi8pxV0Xds83GyTkrCGopF3J0qb+DB7UmMiug4ilJciHT59+RhCB9TwK52MnHzHJ7k1pa64WeO3B7b2/pWaOFrz8TO8rdj0cNC0b9wfBHWqzyY4pZZT0pLO3+13sURbaHYAt6VzpXdjpvZXH29uZMue54rZ0+5aFwjH5amudNNjIYuqj7p9RVRosHOea9CEeVWPOnPndzceTKg+tLGTj3qhFcrsCk8irsTggBea1Miw/JH0puKVu1JXHL4mbR2CiiioKDtRRSUAFLSUUALSUE02gBaVf9Yv1ptAOJE92AoA5826Z4jJ4HU+1J5UYPzKABRqc66bB59wdkZAAJPHSuWu9Vvbw4jzbwnoSuXYey/1NeiqMGtEjglXnF2bbZu3eo2lnxgFj0VRkmsW91WWVcOzRL/zzTlz9ey1lNKsTbY2YSN1O7c7fj/hVR5gWMUMZnlHVEPC+7GhKMdkRKc57skk1WZGCwARqDnapzn6nvW5bXgu4A4PP8Q9DXHShUm3XE5mlz/qYfljX6nqTV62vnglVwcKf4B0rixMb6noYKbWnQ6hW2mr0MvPWsyCZLiMPGcj+VTxuUNcJ6hsxvng08wK+VYfKwxVOCTcRzWgORWkHZ3MakboSH97blG++nyn3962PD0+6J4CeUNYqExzl+x4NW7CX7NqqH+GT5TXdCS3OGceh0jxO+do6VGI5uwINWZJPKkRh908GrDOm3dwK3OcwoBPbXV7b48tsi5hweCG4Yf99D9avRvHdRiRPlkH3lqvOf8Aic28hPDwyJ+RU1FKkltMXi6ZzigbLzDvj615V8XIR9s024H8ULxn8CD/AFr1KG6SeMtj5h1FeR/FDUBd6zDaL0toSzf7zdvyArOq/dLop85wZ6pUiqOQajTBePPqK0yif3RXHY727FZQuAKv2enTXkFxOifuLZN8rk4A9B9TTI4k/uitjSdUbSRMi28NxbTgCa3mBKuB/I0KKvqJzOY1dHhvY7cMNsioUzwPmrbfwbJpdobqaZJnJ52A4B9s1onV/B8xBuPDd2CDyYbzcPw3Vrxap4avbbaLPxD5JG7AuAy4H/Aq3UtLIJ0LPmu/u/4Ing2UPo8kec+XOwHsCAa6UGsjSW0RYpo9FS7RA+ZluRghvatMN0zVxOWorSZZjbBqcYaqoNWrcjIzWqM2KbQn515x2xW3p0pC+W3DAZGe4qtGAVyrYNL5jxuDg7c/lWiRm3c1pED4cdxVW6cG1cFuRjH/AH0KdHOWBUng8iq8jGSdUGMKQ7n/ANBH4nn8KolGD8SNQEfhG/hX/lrtQn6uOK+f7gFpyS2MgcAdq9q+KJZPC8a8nzLpMn6AmvFJ8rOreo4rkqv3z0MGtAUsBjaSPXFBPIp24svUimbfSpPQJKckhQ5G4cdV601RxT/KkzkDPfikNb3PcdWlTXvAV5LHtfz9MhuOO7Ief5VwXgLUWt76808htrfvEXv6H+ldb4GdbzwfDCBh/KubV1PQ5G4V5hYXz6Pq9tfKrhozh1747056o5aMdJx7M9hGoqqQsq7kmHyN2zSWsgbVxKUw88Bjc/7SHIH5E1wH/CYwto7QruMqXfmxKByF3E9PoxFb3hDVJNV1qZyGVEhLBSe5IH9KxSdwnCXI2duop9NFOqjhHAU6minA0DEbpVeTpU7Gq79KARyfjawOoeG7lEXMkOJ0Hrt6/oTXixj8yQAd6+hLjHIIyp4I9q8S1Gw/s3V7u1Yf6uQhf93qP0xTgzsoe97o2JlijCqoOBgZqRd8g3s2SOgLYqGNGkOADj1rW0iwnm1Szt0XzkmnRGTbk4LDP6Zqtz0Vor9Eeq38X9k/DS5t3XDx6dDb4Y875W3NXk7xjhEQb3IVRjua9Q+J9/FF4ehgXpeX7OMf3Il2j9a4DwxaHUfENtuGY4T5z/Ren64pzOfBy5aUqj6np+n2wtLK3th0ijVPyFaATioYx3qyvSsjzJO7uKBUi00U8UyAJ4NUbkcVfPSqNx0NA0ZTD5q4Xx9dA3FlZgD5FaVj3yeB+gP513cpwc15n40m83xI65z5USIfrjP9aI7nVh1eojMhPFSOVA61XiYrQ5zyas9ZS0JrVRPeopHyjkisiOPypXiI+4xX8jW9o0e+SZ/QAVl30Pl6ncL0y24fjzST1scspXq2BQBTwWY4RMn1IqIHaMk0/wC0vjCjGe9Ub3JBAWYBjukkYKPxOK9XsUCKqDooAH4V5x4dszdarG7/ADLEfMOe2On616VZDmsp7nFipXaSNaFeBWjEMCqcC9KvxCkjhZg+PdLi1Twbe7gfNtFNzCQOQy9R+IyK8JTcyb1IP86+itege58OanAmd8lpIq4652mvnOHzDtK8Pjv0P41pE6sM9GhGTzCFRfnY4AHrXqPhfwzb6GI5ruRJ751BXA4jB7D1PvXm3mTKMuYxjkHFet2bJqmmabqKlMqoywOCDjBHvSnexrUR1VooDpitaLkEVg6IzyvcOzFkQhVOOK3lBUhuzCuiirRPLxDvOwdGIoTnrx705xznFUdYm+yabI6th5P3aj6//WrSTsrmMVzOxzdxcG7v55z0Z8L9BwKYzYFMiXYoHpTZT6GvJk7u57MY2ViGRstVzT8JMpPBqioLuBWitq0aiReta0Y3lcyrytGx2saR6rZKjnEqjhhWPcaXLGxG0nFJo98Y3UE11BK3Ee5SM13rVHnbM4l7aZOQp4qS2u3hkAfP410jou4grzVaayhuFxIgBHRh2osFx24MAw6EUYpkSeXGEDFgvAJp9ck/iZvHYSiiioGJRRSUALRSUuaACiikNABVHUro2iLKP+WeX/HoP51erC8RN+4K+uwf+PUnsVFXZn65bqJftV3cmSQABZHIJ6dFA4X8ATXG3l2EmMIDNK//ACyjGXb6jt9W/Kt/Wvts8ha4f7BEVHyK2+4YY7t0QewrCjjjiRksYRDG3VzyW/Hqa76aajqebVmnLRFQwyDJvJREjf8ALCJsu3+83+FTeWzReWiC3g/uKOT9f/r1J5Ucals5YDJZj/nFQpcSXhKWaq+B80z8Rr/jWqRhKRUvEhtkH3YwemeS309aoh23L8jBexYda1jDZ2suSWvbxupPP6en5Cp10ua9UPLkAdFU9K58Sklc68FJylYq6feNbtlT9Qehrp7SaC9jDIcN3U9RWF/YLKflMlTwaVdwyK8TyKw6cCvNkkezGTR0cQ8sjFacL7hWTAZ/KBnjIYDkgcVZhm2kYORUbGjs0aDgYqJ1kKKVGWU5Bp8ZMxwB9T2q2I8Ljmt4TaMJwT3NRtQiktI/mxJgZXHSnS29zeI0sM6uijOxW5H4VlhDjipYmeBxIjsrDupwRXRGt3Od0Ow0SSnUIYzu/dxu2T74Fa7NujVu5HNZ8MrXl1M55lMYGQMcA/8A16u253Dy3PPauiDUldHNUi4uzKeTBcbx614541tprfxVqHmksJW8yNj/AHSOPy6fhXtV3hsYGCK82+JFmWvLCZV5khdSfof/AK9Z1l7pdB+8edt8gjb1NaCnIyO9ULhWMK7AcR/ebsKbG906b49xX2rBRbOmUka6jAFJO5SB29qzYrm6ZvlDso64FTXLv5OWJ2t60W1sDva5DbuRagk4I74r2iyhgk0q1kKqAYFJPQdK8YR90XHGOPlFewaNcW8uiafayupkmtRiNuC6jg1pSVptGuMlehTkSXEAjKvEi+WR8zg857fhUYany6VaKRLHFskT5gQx5OMc+vFV1bn0rZqzPPTuaEQ3DirUSMCKz7dyDwa17dw4FVEJMsREjGakJYnApFX2pcH0P4VqZD0RuPm/AVNDbNsLL825ssxPJP8Anio44VfgxOTVtIHV8oVVu655/GgVzjviXAT4MmZ8Dy5UZfc5A/rXhNyrgRSFflbcoPuD/wDXr6L8bWqXXhDU0lIBWEvuPRSOf6V8+XA3aKJO6XQGP95D/hXLWXvpndhJaFdDR3psZBHvTsVJ6SHL0p24+tAAMHXkNzTSKQ0z1P4U3hayubRsssV2jgH0YYNcVf2mzUruEFWEc7jYTyvzHsa3fhbI6axeqOhjR8euG/8Ar1S8SxyReJtTITzEFy5yB8y5Oap7EYZfv5IxRAMscD8K7H4dNs1W7i9YM5+h/wDr1yokVxweR2IxXW/Dlcaxfjr+4Bz/AMCqGdGLSVFnogp1KFPpTtp9Kk8MaKcKTFLQA1qgfpUzVA5oGihcDmvNvHAjg1y3kkRNs8IG4jupx/hXpkwzXmPjNotS1prdWCtaqIwxPBJ5NKO514ZS5/dMzyLjbhFUL9a6n4cWMjeI5dQcuFsLd5VOeC5+VR+prktP+0Wcggmw0TfdYHIU17B4IsoNJ8K/2heIIRdyG7nYnI8iHp+bfzraO53YuajR83ocj8SbxV8QW2lqc/2farG4I4MjfM39Kd8P7UeXeXpUfMwiXHoOT/SuQ1XVJNY1W8vpPvXMrSkc9zwPyxXqHhrTzp2hWsDLtkK75B/tNyaibuYVf3eHUDcjFWQKhQcVYUcVB5rExSilxS4piEPSqdwMg1dNVLjpQBkSrl8epxXkviCRJvEWoSIdy+eyg+uOP6V61eyra209y4O2GNnIHXgV4qmT8x6k5NOJ24VatliNfl5FRyntUxf5eBVaU5PNUzvTN3w9Fm1mc/xPgfgKy9bXZq7E9Cimul0e2MGnxIw+Yjcfqa5XVLg3Gs3Jz8qN5a/QcfzzUrc5IO9Vkaou3cQGHqOtNUc8DGelIQF5DMc9OaASsZZmOfWrOw7bwzbpFpiSqPmlJJPsCQK6uy/rWFocBi0azVhhvKBIPbPP9a3bMfNWD3PLqO8mzcgPFXo6zoO1aEVUYk2QDz07183alZC01e+sJsF7ed0O0478EfhX0h6V87+JrQxeLNVhkYiQXUhV89QTn+tVA2oPVmYbUAcSuPrzXb+AZVksb+3m1KKOO3/eRxysAeeuPauJbeo2yKx9wOtMKpjBi596tq6sdLV1ofRnhrZd+GrSe2IYOC2Qfv1sW8oZTG2cj8xXkvw68YRaM66RqcojspWzDM3SJz2Pop/Q17HLbLMVfJSTHDr3/wARW8GmtDyq9OUJtSGFeODmuW1u7+1agIxzHbjaMd27n+ldFqU72WmyTtt3j5Vx3Y9K46NSRknJPJPrWGJnZcpphYXfMxDwKqSsd1W5RhSKgigMsmPeuNJt2R3OSSuS6fbytKrqqPGOHUkhh7g9PwNbqxp5eFIIFUdLf7O0isvBPftWg8MM/wA8LYbuM1304qMbHBUnzSuVTGYZRJH0B5Fb1rdlQCp4PWsF4pVOCalt5Zo2xgFfrVpmbOn8yOZM5G4VUuHeQbVYJGOpqlh5MFG2+uaeqFfvOX9u1Nk2J0AC4BJHrS0DpRXHLc3WwUmaWkNSMM0UYooAKSlooAKSiigArA8RfdX/AH0/rW93rD1seZNEmOsgP5D/AOvUvYun8RHqelwgcx+YcA5PQcen+NcbqL+TdG2VGluD0hi5bHqf7o+v5V2OrT3k6sg32VuqjckZXzyMfxP92Ifma5byHmUwafAiQk/M4BCE+pJ+aQ/Xiu6jzKN5Hl1Wm7JamJLAoXffyK65z5EbfID7nqx+lTwwXd8yhEaGAH5QFxx7Dt+PNb1p4eRJPNmZppf7zDp9PSteKy2LtVMD2FTPEJaRNaeEctZaGVY6Vb2yfcBY8n3+p71qRRx8DaAB7VZFmxGAhqVNMmbohrknOUndnoU6cYK0QiS2H38VZV9PQZbH5UiaHO/bH1NWE8OMfvSgVBenchfUrSJT5UBb9M1zl9dxtcho7b7Op6gHIJ9vSuxTw5Bj55XP0FFx4Y06eFo3EpB77qGrjjJRZi6fc2/lgZyfVvWrhuIVb74waj/4QqGEbk1S6jQdmVW/nzWD4gtn0ZI5o7p7iInDhkC4/Kmirpvc6SaeCLGGDcZGKzpboSSbMFcjIrJiv4tR004dVmi+dGB9KebxZLNZv7nzZ9u9FyrG1pV+LW6WQkt5ZKyKBksprqJbFZAs1s4KsNw9/pXB6NLBd60txHKDbwDfKe2R0Fd7bTutsm9TubLkemSTj9a68Pexw4q3MRm0llG2SI5/vgiuG+ImmsLCyDkfLMefYj/61egm4Y9BXDfE+WaDwrLOBI+JUC7eqEnHXsK6bRfxbHLeX2dzyPUPLWfyoCQI+JS4G36AdzV7SdAe9iWSfdHaZLKmMM/v7CubS9KOrhGJU5GcMP1rWj8TamvzG9k+jRIR/KuHE+0lf2VkerRo06cUlK77nRXGlFV2woFQdAKxrmK5t2O+2JiB5bcP5Vq2N/4gvbVbm2jtLqJuMqoyD6EAjBqK41i8icw32kxEg/NtLIf6ivPpxrwetn8zXk5tEzFnG6LcqkDtxtJrptQdl8OaDMspikRHVWDYPX1rEvUa5gLxWk0cR6b/AJv5f4VpWuvWK6Rbaff6Sl0LcttYzMnU/SuulJXfNoLF4epVwyhTWqZv6N4gmvdOaynjYFIiovPNBGe27POfpmpNL1/TtSla3SZVukJVoZDhiR3X+8PpWAuu+H04Gg7Vz/BfMK4XVGjfUZ5YEMUZkLxrv3FR257ketdKmm9Hc46eEqwj+9Vj3SJDuyr7T/tCta0VyBny/qGFeF6T4613TWCGdLuIfwXAyf8Avoc/zrr4Piq8cQ3aGhk74ujj/wBBrWMkhPD1HsrnrUUWesiD6HNW0SNRwSx+leJXXxd1kgi00+xg9C26Qj9RXTaFrGta3p9vNeai4MoyVhURj9Kv2kTOWGqRV5Ho8tzFbxlpWjiQclpGwB+Jrm9T+InhnTUI/tEXkw6RWa78/j90fnXkPiyFZNckV3kkwOsjFu59ay4olU5xnFRKt2OyhlymlKTOr8T+N7/xLG9sIvsmnn/lgGyz+7t3+g4+tcfsx4Yvgx+ZbyED/vl6ub+wUfWq1woGg37E4JvIQnuQr5/Q1k227s669CFKMVBGRExU81OSelV+CPQ1KDlaAQ4dalXcxwoqIdaspcMFwAPrikKD95pnX/DdZY/EE5AJU253Efw4YdaseNojF431EwN5cjlXKHhXyo6e9RfDKdm8Q3iFAwe0P4YIqx8QIm/4TG48qUqzRRMEfkH5aroFJpYrTsc5IzSA7/kPdduDW/4PvZrGe6a3kKSMig+4BrnNoY4m8yOT3OV/Ctrw2uLycFgT5Y5H1qTqxavRkdymvakD/wAfAP1QVOviC+A+YxN/wCshR0p9B4Fka58R3WP9VCT/ALSUL4knz+8tYCPYEGsemmgLGs3iRWY77EcdNkuP6VC3iGE9bSUe6zA/zFYrffb61C5GaRSRc1vxPHbaTcywRzxz7NsRZlIDHoa83KOFEjhmD/MXHOT/AI1qeJrjfNBaqeF+dv6VQtlby9quUYdMng+x/wAaEj1sHTtG/cvaHoL+IdYtdPtjJG07fM6cqqjlm/AV6B461BdL8MQ6TbhWjulWGJWOMW0Z6/8AAmqbwDon9l6LJql24jlv1Y5cgGK2XlmBH97/AArz3xJrY8Ra5Pflz5Z+SCPGBHEvCj+v41eyM2/bV7LaIaDFb3Gs24cRxQxnzHLkkHHQfnXqlvd20g3C7tz/ANtMfzrzDSI0jg8wD5nPJroIZOKzdjDFzc527HexzQE4Fxb/APf5atIYyMrPAf8Atqv+NcEjgnpVlQvoD+FOyON3O38skZ3Ic+ki/wCNOEMp6RMR6jkVxG1R0Vfypwd0OVdl/wB1iKLIWp2jRSDkxSf98mqk8bd1b/vk1y/2u5Xpczj6St/jR/amoL0vbj6eYTSsGpY8SyfZvDepyfdPkFRkdzx/WvGozxjuK9G8W6lNP4TuEmut88k8aKjH5io5J+nFebZYPyOapHo4SPutlkZYcVJZW/2m/hh7Fst9B1qMcLU+mPsvWlxnauBzQzpm+WLZ2RPkwvJ/cUtj6CvNyHQ+Y5++SSfeurvdYaKykUIQzjaDuJxXNfaInwpdPp0qYqxz4ZXTYRgvy33R+tO2tM6xIMvIwRR6knAqQI8i/u1LfSmpHLFPHKRyjhgAeeDmqOtp20PUYIfIiSE9Y1CH8BitG0HIrBGr27sX83G45wYzxmtOz1K04Juox9UasbHktnSW61fjXArKtdT04gZv4R9VYf0rVivNPf7uoWv4yYqkZNkxUYrwn4gLH/wnGpL935kOffYte9eZalCxvbQKBknz14FfO3iTUxrXiK/vsYjllOwf7I4X9BVRN8OryMlpGRNu7P0NQhCzZwcZ6mpTERyDxSpkuq8nn0qzstqTyjdHjHFdd4Q+I2p+GkjtLpG1DTBx5Lvh4h/sN/Q8fSuVcDFaOg6I+t6nHbDKwqN8zj+FP8T0FLmtqVUpxmvePYNU8QWniCysp9OEos2HmYlTaSenT2qgswQcipFiSFFiRQsaAKqjsB0pfJU9BXPOTm7s5YRUFZEZzOQEGSeAK0/syJbIi4DLyT6mn6JABfHpkIdv1q9PHGGIMe0nqB0rpoQVuY5sRN83KZrjO2QcNjqBU21Zk3p8rjqBUghG3AU4PvUQSSJiQD+VbWMCPfIpwwz9aemXwV59sUNIj8SKQ3rRH+7cMj5H1oAtxhs/dx9asLk8dTUatuX0qaLGeDSk7ISJaWkorkZuLSUtIaQBRQaSgBaSjmigBKSlpKADvXP6vJ5Woxbuhzj8xXQVlazbpM1ux6hxz+n9aTKi7Mr+I/8AkXrf/rqP6VYsvur/ALgoorsf8E4V/vKNJOgqzF1NFFcR6Raj6Cr0XSiipe4EtO70UUAKKQ0UUCKmo/6sVwvjj/kED/foop9AW5wWj/8AHnN/1zb+tWpP+Rfb6Ciil1OtHW+C/wDkU5f+vhf6V6K33n/3qKK76Hwo8vE/EwH3qyPFP/Iu3n+4P5iiitZ/CzmPOI/9T+NW06L+NFFeAdj2KNp/yGL36L/Kqi/6w/U0UVEvjZ0Yb+Iy5b/eq2tFFSj0okMteSav/wAhO5/66N/Oiiu3Cbszq/CZtv8A638a1G+5RRXcwo7Mgf7pr2XwN/yCNO/65/0oooW5li/gRxXir/kZpf8AdH8zWX3oopPc78L/AAkSL0NU73/kCS/9fq/+i2oopIzxey9TGbrUsfQ/WiiqMEOX7/4VKvSiikRD+Izt/hX/AMjXcf8AXo/8xWp8R/8AkcJv+uMP/oNFFV0HQ/3v5HOy/wDHuPrVzwp/x/3P/XIfzooqDtxv8GR1y040UUHzo3tSNRRSGVG/1jfWq7/eNFFDKicNrf8AyHZ/oP5VA3+pb6UUU0e3hf4aPcvEn/JObr/sBRfzrw5Pu0UVc+hy4H7Xqb+lf8eMVbkHSiisjkrfGy7F0q6n3KKKpGDHnr+FB60UUCGN3qLvRRQByPi3/j6g/wB2uavP9UfpRRTex7GE/gIF/wBSPpU+mf8ALT8KKKQYn+GTal/x7L/vVy0/WiinE5qXwFvS/utW8n3aKKbO+l8Jqp9xa0Lf7qUUVmzxp7s1oOv4VoxUUU0ZFXXf+QDqH/Xs/wDKvIV+8n+5RRVo7cLsyaKlH+uWiig7CR/u16F8NP8Aj21T/ei/k1FFZz2Cr8LOvl/1pp8dFFYI5DG8Wf8AHjp//YQh/rXay/6qH6Ciiu2h8JxV/iDvTf4qKK0MiKfpVIffoooA0l/1a1Zi6j6UUUp/CEdyYdKXuKKK42bC0lFFIBDQe9FFACUUUUAJR2oopAJ3rO1X71t/10H8xRRTRUd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0" y="2057400"/>
            <a:ext cx="8061700" cy="417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08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Stage 2: </a:t>
            </a:r>
            <a:r>
              <a:rPr lang="en-US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Celebrate activities to maintain and develop stronger English community </a:t>
            </a:r>
            <a:b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Reading at library: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85999"/>
            <a:ext cx="3647721" cy="358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499" y="2285999"/>
            <a:ext cx="3448757" cy="358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72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Competition: “The voice of VASERS”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Encourage using Raz-kid everyday</a:t>
            </a:r>
          </a:p>
          <a:p>
            <a:r>
              <a:rPr lang="en-US" dirty="0">
                <a:solidFill>
                  <a:srgbClr val="0000FF"/>
                </a:solidFill>
              </a:rPr>
              <a:t>Reading Raz-kid and record to join</a:t>
            </a:r>
          </a:p>
          <a:p>
            <a:r>
              <a:rPr lang="en-US" dirty="0">
                <a:solidFill>
                  <a:srgbClr val="0000FF"/>
                </a:solidFill>
              </a:rPr>
              <a:t>Award: English Books, Certificate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380999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4" y="3352800"/>
            <a:ext cx="378142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50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500</TotalTime>
  <Words>341</Words>
  <Application>Microsoft Office PowerPoint</Application>
  <PresentationFormat>On-screen Show (4:3)</PresentationFormat>
  <Paragraphs>48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VAS Community Program</vt:lpstr>
      <vt:lpstr>Overview: </vt:lpstr>
      <vt:lpstr>First day at school</vt:lpstr>
      <vt:lpstr>Practice makes fluency</vt:lpstr>
      <vt:lpstr>Goals:</vt:lpstr>
      <vt:lpstr>Specifications:</vt:lpstr>
      <vt:lpstr>Introduce and motivate  the English speaking movement</vt:lpstr>
      <vt:lpstr> Stage 2: Celebrate activities to maintain and develop stronger English community  </vt:lpstr>
      <vt:lpstr>Competition: “The voice of VASERS”</vt:lpstr>
      <vt:lpstr> Reading club: Read share and review about the book you read </vt:lpstr>
      <vt:lpstr> Board of Primary students </vt:lpstr>
      <vt:lpstr>VAS English speaking Contest</vt:lpstr>
      <vt:lpstr>Primary student in VAS Talk 2020</vt:lpstr>
      <vt:lpstr>English sport clubs: </vt:lpstr>
      <vt:lpstr>Football </vt:lpstr>
      <vt:lpstr>Debating </vt:lpstr>
      <vt:lpstr>Bring VAS name  and fame to outside</vt:lpstr>
      <vt:lpstr>Proud of Vasers Community</vt:lpstr>
      <vt:lpstr>English Exchange program  in rural areas</vt:lpstr>
      <vt:lpstr>For “Better VAS English community”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LOGARAJU YEN</dc:creator>
  <cp:lastModifiedBy>Thai, Trinh Quang</cp:lastModifiedBy>
  <cp:revision>55</cp:revision>
  <dcterms:created xsi:type="dcterms:W3CDTF">2020-10-11T12:23:59Z</dcterms:created>
  <dcterms:modified xsi:type="dcterms:W3CDTF">2020-10-20T05:46:19Z</dcterms:modified>
</cp:coreProperties>
</file>